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85" r:id="rId2"/>
  </p:sldMasterIdLst>
  <p:notesMasterIdLst>
    <p:notesMasterId r:id="rId12"/>
  </p:notesMasterIdLst>
  <p:handoutMasterIdLst>
    <p:handoutMasterId r:id="rId13"/>
  </p:handoutMasterIdLst>
  <p:sldIdLst>
    <p:sldId id="257" r:id="rId3"/>
    <p:sldId id="821" r:id="rId4"/>
    <p:sldId id="822" r:id="rId5"/>
    <p:sldId id="823" r:id="rId6"/>
    <p:sldId id="824" r:id="rId7"/>
    <p:sldId id="825" r:id="rId8"/>
    <p:sldId id="826" r:id="rId9"/>
    <p:sldId id="827" r:id="rId10"/>
    <p:sldId id="828" r:id="rId11"/>
  </p:sldIdLst>
  <p:sldSz cx="12192000" cy="6858000"/>
  <p:notesSz cx="6858000" cy="9144000"/>
  <p:embeddedFontLst>
    <p:embeddedFont>
      <p:font typeface="Cairo" pitchFamily="2" charset="-78"/>
      <p:regular r:id="rId14"/>
      <p:bold r:id="rId15"/>
    </p:embeddedFont>
    <p:embeddedFont>
      <p:font typeface="Cairo SemiBold" pitchFamily="2" charset="-78"/>
      <p:regular r:id="rId16"/>
      <p:bold r:id="rId17"/>
    </p:embeddedFont>
    <p:embeddedFont>
      <p:font typeface="TKTypeMedium" panose="020B0606040502020204" pitchFamily="34" charset="0"/>
      <p:regular r:id="rId18"/>
    </p:embeddedFont>
    <p:embeddedFont>
      <p:font typeface="Calibri Light" panose="020F0302020204030204" pitchFamily="34" charset="0"/>
      <p:regular r:id="rId19"/>
      <p:italic r:id="rId20"/>
    </p:embeddedFont>
    <p:embeddedFont>
      <p:font typeface="Calibri" panose="020F0502020204030204" pitchFamily="34" charset="0"/>
      <p:regular r:id="rId21"/>
      <p:bold r:id="rId22"/>
      <p:italic r:id="rId23"/>
      <p:boldItalic r:id="rId24"/>
    </p:embeddedFont>
  </p:embeddedFontLst>
  <p:custDataLst>
    <p:tags r:id="rId2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8DC"/>
    <a:srgbClr val="74C3F1"/>
    <a:srgbClr val="E4003B"/>
    <a:srgbClr val="000000"/>
    <a:srgbClr val="646E82"/>
    <a:srgbClr val="A51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57" autoAdjust="0"/>
  </p:normalViewPr>
  <p:slideViewPr>
    <p:cSldViewPr snapToGrid="0" snapToObjects="1">
      <p:cViewPr varScale="1">
        <p:scale>
          <a:sx n="111" d="100"/>
          <a:sy n="111" d="100"/>
        </p:scale>
        <p:origin x="726"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9C37A-C48B-411B-9A59-7502964A0E10}" type="datetimeFigureOut">
              <a:rPr lang="it-IT" smtClean="0"/>
              <a:t>26/03/2024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FE6950-E2FD-493A-BEC3-BE207BC0BEDB}" type="slidenum">
              <a:rPr lang="it-IT" smtClean="0"/>
              <a:t>‹N›</a:t>
            </a:fld>
            <a:endParaRPr lang="it-IT"/>
          </a:p>
        </p:txBody>
      </p:sp>
    </p:spTree>
    <p:extLst>
      <p:ext uri="{BB962C8B-B14F-4D97-AF65-F5344CB8AC3E}">
        <p14:creationId xmlns:p14="http://schemas.microsoft.com/office/powerpoint/2010/main" val="3542973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D909E-82DD-46D1-BBC7-F07E4010FB05}"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096F0-7A7D-4761-91FE-EB367665950E}" type="slidenum">
              <a:rPr lang="en-US" smtClean="0"/>
              <a:t>‹N›</a:t>
            </a:fld>
            <a:endParaRPr lang="en-US"/>
          </a:p>
        </p:txBody>
      </p:sp>
    </p:spTree>
    <p:extLst>
      <p:ext uri="{BB962C8B-B14F-4D97-AF65-F5344CB8AC3E}">
        <p14:creationId xmlns:p14="http://schemas.microsoft.com/office/powerpoint/2010/main" val="265941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latin typeface="TKTypeMedium"/>
            </a:endParaRPr>
          </a:p>
        </p:txBody>
      </p:sp>
      <p:sp>
        <p:nvSpPr>
          <p:cNvPr id="4" name="Foliennummernplatzhalter 3"/>
          <p:cNvSpPr>
            <a:spLocks noGrp="1"/>
          </p:cNvSpPr>
          <p:nvPr>
            <p:ph type="sldNum" sz="quarter" idx="10"/>
          </p:nvPr>
        </p:nvSpPr>
        <p:spPr/>
        <p:txBody>
          <a:bodyPr/>
          <a:lstStyle/>
          <a:p>
            <a:fld id="{CAA2A421-727C-49B1-A098-B7277550379B}" type="slidenum">
              <a:rPr lang="en-US" smtClean="0">
                <a:latin typeface="TKTypeMedium"/>
              </a:rPr>
              <a:t>2</a:t>
            </a:fld>
            <a:endParaRPr lang="en-US" dirty="0">
              <a:latin typeface="TKTypeMedium"/>
            </a:endParaRPr>
          </a:p>
        </p:txBody>
      </p:sp>
    </p:spTree>
    <p:extLst>
      <p:ext uri="{BB962C8B-B14F-4D97-AF65-F5344CB8AC3E}">
        <p14:creationId xmlns:p14="http://schemas.microsoft.com/office/powerpoint/2010/main" val="232241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latin typeface="TKTypeMedium"/>
            </a:endParaRPr>
          </a:p>
        </p:txBody>
      </p:sp>
      <p:sp>
        <p:nvSpPr>
          <p:cNvPr id="4" name="Foliennummernplatzhalter 3"/>
          <p:cNvSpPr>
            <a:spLocks noGrp="1"/>
          </p:cNvSpPr>
          <p:nvPr>
            <p:ph type="sldNum" sz="quarter" idx="10"/>
          </p:nvPr>
        </p:nvSpPr>
        <p:spPr/>
        <p:txBody>
          <a:bodyPr/>
          <a:lstStyle/>
          <a:p>
            <a:fld id="{CAA2A421-727C-49B1-A098-B7277550379B}" type="slidenum">
              <a:rPr lang="en-US" smtClean="0">
                <a:latin typeface="TKTypeMedium"/>
              </a:rPr>
              <a:t>3</a:t>
            </a:fld>
            <a:endParaRPr lang="en-US" dirty="0">
              <a:latin typeface="TKTypeMedium"/>
            </a:endParaRPr>
          </a:p>
        </p:txBody>
      </p:sp>
    </p:spTree>
    <p:extLst>
      <p:ext uri="{BB962C8B-B14F-4D97-AF65-F5344CB8AC3E}">
        <p14:creationId xmlns:p14="http://schemas.microsoft.com/office/powerpoint/2010/main" val="290483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latin typeface="TKTypeMedium"/>
            </a:endParaRPr>
          </a:p>
        </p:txBody>
      </p:sp>
      <p:sp>
        <p:nvSpPr>
          <p:cNvPr id="4" name="Foliennummernplatzhalter 3"/>
          <p:cNvSpPr>
            <a:spLocks noGrp="1"/>
          </p:cNvSpPr>
          <p:nvPr>
            <p:ph type="sldNum" sz="quarter" idx="10"/>
          </p:nvPr>
        </p:nvSpPr>
        <p:spPr/>
        <p:txBody>
          <a:bodyPr/>
          <a:lstStyle/>
          <a:p>
            <a:fld id="{CAA2A421-727C-49B1-A098-B7277550379B}" type="slidenum">
              <a:rPr lang="en-US" smtClean="0">
                <a:latin typeface="TKTypeMedium"/>
              </a:rPr>
              <a:t>4</a:t>
            </a:fld>
            <a:endParaRPr lang="en-US" dirty="0">
              <a:latin typeface="TKTypeMedium"/>
            </a:endParaRPr>
          </a:p>
        </p:txBody>
      </p:sp>
    </p:spTree>
    <p:extLst>
      <p:ext uri="{BB962C8B-B14F-4D97-AF65-F5344CB8AC3E}">
        <p14:creationId xmlns:p14="http://schemas.microsoft.com/office/powerpoint/2010/main" val="2293648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latin typeface="TKTypeMedium"/>
            </a:endParaRPr>
          </a:p>
        </p:txBody>
      </p:sp>
      <p:sp>
        <p:nvSpPr>
          <p:cNvPr id="4" name="Foliennummernplatzhalter 3"/>
          <p:cNvSpPr>
            <a:spLocks noGrp="1"/>
          </p:cNvSpPr>
          <p:nvPr>
            <p:ph type="sldNum" sz="quarter" idx="10"/>
          </p:nvPr>
        </p:nvSpPr>
        <p:spPr/>
        <p:txBody>
          <a:bodyPr/>
          <a:lstStyle/>
          <a:p>
            <a:fld id="{CAA2A421-727C-49B1-A098-B7277550379B}" type="slidenum">
              <a:rPr lang="en-US" smtClean="0">
                <a:latin typeface="TKTypeMedium"/>
              </a:rPr>
              <a:t>5</a:t>
            </a:fld>
            <a:endParaRPr lang="en-US" dirty="0">
              <a:latin typeface="TKTypeMedium"/>
            </a:endParaRPr>
          </a:p>
        </p:txBody>
      </p:sp>
    </p:spTree>
    <p:extLst>
      <p:ext uri="{BB962C8B-B14F-4D97-AF65-F5344CB8AC3E}">
        <p14:creationId xmlns:p14="http://schemas.microsoft.com/office/powerpoint/2010/main" val="2777125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latin typeface="TKTypeMedium"/>
            </a:endParaRPr>
          </a:p>
        </p:txBody>
      </p:sp>
      <p:sp>
        <p:nvSpPr>
          <p:cNvPr id="4" name="Foliennummernplatzhalter 3"/>
          <p:cNvSpPr>
            <a:spLocks noGrp="1"/>
          </p:cNvSpPr>
          <p:nvPr>
            <p:ph type="sldNum" sz="quarter" idx="10"/>
          </p:nvPr>
        </p:nvSpPr>
        <p:spPr/>
        <p:txBody>
          <a:bodyPr/>
          <a:lstStyle/>
          <a:p>
            <a:fld id="{CAA2A421-727C-49B1-A098-B7277550379B}" type="slidenum">
              <a:rPr lang="en-US" smtClean="0">
                <a:latin typeface="TKTypeMedium"/>
              </a:rPr>
              <a:t>6</a:t>
            </a:fld>
            <a:endParaRPr lang="en-US" dirty="0">
              <a:latin typeface="TKTypeMedium"/>
            </a:endParaRPr>
          </a:p>
        </p:txBody>
      </p:sp>
    </p:spTree>
    <p:extLst>
      <p:ext uri="{BB962C8B-B14F-4D97-AF65-F5344CB8AC3E}">
        <p14:creationId xmlns:p14="http://schemas.microsoft.com/office/powerpoint/2010/main" val="2953105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latin typeface="TKTypeMedium"/>
            </a:endParaRPr>
          </a:p>
        </p:txBody>
      </p:sp>
      <p:sp>
        <p:nvSpPr>
          <p:cNvPr id="4" name="Foliennummernplatzhalter 3"/>
          <p:cNvSpPr>
            <a:spLocks noGrp="1"/>
          </p:cNvSpPr>
          <p:nvPr>
            <p:ph type="sldNum" sz="quarter" idx="10"/>
          </p:nvPr>
        </p:nvSpPr>
        <p:spPr/>
        <p:txBody>
          <a:bodyPr/>
          <a:lstStyle/>
          <a:p>
            <a:fld id="{CAA2A421-727C-49B1-A098-B7277550379B}" type="slidenum">
              <a:rPr lang="en-US" smtClean="0">
                <a:latin typeface="TKTypeMedium"/>
              </a:rPr>
              <a:t>7</a:t>
            </a:fld>
            <a:endParaRPr lang="en-US" dirty="0">
              <a:latin typeface="TKTypeMedium"/>
            </a:endParaRPr>
          </a:p>
        </p:txBody>
      </p:sp>
    </p:spTree>
    <p:extLst>
      <p:ext uri="{BB962C8B-B14F-4D97-AF65-F5344CB8AC3E}">
        <p14:creationId xmlns:p14="http://schemas.microsoft.com/office/powerpoint/2010/main" val="2739581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latin typeface="TKTypeMedium"/>
            </a:endParaRPr>
          </a:p>
        </p:txBody>
      </p:sp>
      <p:sp>
        <p:nvSpPr>
          <p:cNvPr id="4" name="Foliennummernplatzhalter 3"/>
          <p:cNvSpPr>
            <a:spLocks noGrp="1"/>
          </p:cNvSpPr>
          <p:nvPr>
            <p:ph type="sldNum" sz="quarter" idx="10"/>
          </p:nvPr>
        </p:nvSpPr>
        <p:spPr/>
        <p:txBody>
          <a:bodyPr/>
          <a:lstStyle/>
          <a:p>
            <a:fld id="{CAA2A421-727C-49B1-A098-B7277550379B}" type="slidenum">
              <a:rPr lang="en-US" smtClean="0">
                <a:latin typeface="TKTypeMedium"/>
              </a:rPr>
              <a:t>8</a:t>
            </a:fld>
            <a:endParaRPr lang="en-US" dirty="0">
              <a:latin typeface="TKTypeMedium"/>
            </a:endParaRPr>
          </a:p>
        </p:txBody>
      </p:sp>
    </p:spTree>
    <p:extLst>
      <p:ext uri="{BB962C8B-B14F-4D97-AF65-F5344CB8AC3E}">
        <p14:creationId xmlns:p14="http://schemas.microsoft.com/office/powerpoint/2010/main" val="3545552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1">
    <p:bg>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715FC983-F030-F9F7-13B4-FEDE7F1F5F88}"/>
              </a:ext>
            </a:extLst>
          </p:cNvPr>
          <p:cNvGraphicFramePr>
            <a:graphicFrameLocks noChangeAspect="1"/>
          </p:cNvGraphicFramePr>
          <p:nvPr userDrawn="1">
            <p:custDataLst>
              <p:tags r:id="rId2"/>
            </p:custDataLst>
            <p:extLst>
              <p:ext uri="{D42A27DB-BD31-4B8C-83A1-F6EECF244321}">
                <p14:modId xmlns:p14="http://schemas.microsoft.com/office/powerpoint/2010/main" val="4032211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1" name="Diapositiva think-cell" r:id="rId4" imgW="408" imgH="408" progId="TCLayout.ActiveDocument.1">
                  <p:embed/>
                </p:oleObj>
              </mc:Choice>
              <mc:Fallback>
                <p:oleObj name="Diapositiva think-cell" r:id="rId4" imgW="408" imgH="40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17F2A872-0699-4983-A3C2-71E23EDDB58A}"/>
              </a:ext>
            </a:extLst>
          </p:cNvPr>
          <p:cNvSpPr>
            <a:spLocks noGrp="1"/>
          </p:cNvSpPr>
          <p:nvPr>
            <p:ph type="title" hasCustomPrompt="1"/>
          </p:nvPr>
        </p:nvSpPr>
        <p:spPr>
          <a:xfrm>
            <a:off x="334964" y="742051"/>
            <a:ext cx="11522074" cy="483979"/>
          </a:xfrm>
        </p:spPr>
        <p:txBody>
          <a:bodyPr vert="horz" anchor="t">
            <a:spAutoFit/>
          </a:bodyPr>
          <a:lstStyle>
            <a:lvl1pPr>
              <a:defRPr sz="3400" b="1" i="0">
                <a:solidFill>
                  <a:srgbClr val="000000"/>
                </a:solidFill>
                <a:latin typeface="+mj-lt"/>
                <a:cs typeface="Cairo SemiBold" pitchFamily="2" charset="-78"/>
              </a:defRPr>
            </a:lvl1pPr>
          </a:lstStyle>
          <a:p>
            <a:r>
              <a:rPr lang="en-US" dirty="0"/>
              <a:t>Headline Presentation Cairo </a:t>
            </a:r>
            <a:r>
              <a:rPr lang="en-US" dirty="0" err="1"/>
              <a:t>SemiBold</a:t>
            </a:r>
            <a:r>
              <a:rPr lang="en-US" dirty="0"/>
              <a:t> 34 pt</a:t>
            </a:r>
          </a:p>
        </p:txBody>
      </p:sp>
      <p:sp>
        <p:nvSpPr>
          <p:cNvPr id="6" name="Text Placeholder 5">
            <a:extLst>
              <a:ext uri="{FF2B5EF4-FFF2-40B4-BE49-F238E27FC236}">
                <a16:creationId xmlns:a16="http://schemas.microsoft.com/office/drawing/2014/main" id="{B8E140D6-47C8-4F91-B703-70C185935CE4}"/>
              </a:ext>
            </a:extLst>
          </p:cNvPr>
          <p:cNvSpPr>
            <a:spLocks noGrp="1"/>
          </p:cNvSpPr>
          <p:nvPr>
            <p:ph type="body" sz="quarter" idx="10" hasCustomPrompt="1"/>
          </p:nvPr>
        </p:nvSpPr>
        <p:spPr>
          <a:xfrm>
            <a:off x="334964" y="1728867"/>
            <a:ext cx="11522074" cy="523220"/>
          </a:xfrm>
          <a:prstGeom prst="rect">
            <a:avLst/>
          </a:prstGeom>
        </p:spPr>
        <p:txBody>
          <a:bodyPr vert="horz" wrap="square" lIns="0" tIns="0" rIns="0" bIns="0" anchor="t" anchorCtr="0">
            <a:noAutofit/>
          </a:bodyPr>
          <a:lstStyle>
            <a:lvl1pPr>
              <a:spcBef>
                <a:spcPts val="1000"/>
              </a:spcBef>
              <a:defRPr sz="2400" b="0" i="0">
                <a:solidFill>
                  <a:srgbClr val="000000"/>
                </a:solidFill>
                <a:latin typeface="+mn-lt"/>
                <a:cs typeface="Cairo" pitchFamily="2" charset="-78"/>
              </a:defRPr>
            </a:lvl1pPr>
            <a:lvl2pPr>
              <a:spcBef>
                <a:spcPts val="1000"/>
              </a:spcBef>
              <a:defRPr sz="2800">
                <a:solidFill>
                  <a:schemeClr val="tx1"/>
                </a:solidFill>
              </a:defRPr>
            </a:lvl2pPr>
            <a:lvl3pPr>
              <a:spcBef>
                <a:spcPts val="1000"/>
              </a:spcBef>
              <a:defRPr sz="2800">
                <a:solidFill>
                  <a:schemeClr val="tx1"/>
                </a:solidFill>
              </a:defRPr>
            </a:lvl3pPr>
            <a:lvl4pPr>
              <a:spcBef>
                <a:spcPts val="1000"/>
              </a:spcBef>
              <a:defRPr sz="2800"/>
            </a:lvl4pPr>
            <a:lvl5pPr>
              <a:spcBef>
                <a:spcPts val="1000"/>
              </a:spcBef>
              <a:defRPr sz="2800">
                <a:solidFill>
                  <a:schemeClr val="tx1"/>
                </a:solidFill>
              </a:defRPr>
            </a:lvl5pPr>
          </a:lstStyle>
          <a:p>
            <a:pPr lvl="0"/>
            <a:r>
              <a:rPr lang="en-US" dirty="0"/>
              <a:t>Subline on topic in 24 pt</a:t>
            </a:r>
          </a:p>
        </p:txBody>
      </p:sp>
      <p:sp>
        <p:nvSpPr>
          <p:cNvPr id="8" name="Text Placeholder 7">
            <a:extLst>
              <a:ext uri="{FF2B5EF4-FFF2-40B4-BE49-F238E27FC236}">
                <a16:creationId xmlns:a16="http://schemas.microsoft.com/office/drawing/2014/main" id="{EF59DAAA-B92D-4141-AE93-89E4CF137911}"/>
              </a:ext>
            </a:extLst>
          </p:cNvPr>
          <p:cNvSpPr>
            <a:spLocks noGrp="1"/>
          </p:cNvSpPr>
          <p:nvPr>
            <p:ph type="body" sz="quarter" idx="11" hasCustomPrompt="1"/>
          </p:nvPr>
        </p:nvSpPr>
        <p:spPr>
          <a:xfrm>
            <a:off x="334964" y="2598015"/>
            <a:ext cx="11522074" cy="550695"/>
          </a:xfrm>
          <a:prstGeom prst="rect">
            <a:avLst/>
          </a:prstGeom>
        </p:spPr>
        <p:txBody>
          <a:bodyPr vert="horz" wrap="square" lIns="0" tIns="0" rIns="0" bIns="0" anchor="t" anchorCtr="0">
            <a:noAutofit/>
          </a:bodyPr>
          <a:lstStyle>
            <a:lvl1pPr>
              <a:spcBef>
                <a:spcPts val="1000"/>
              </a:spcBef>
              <a:defRPr sz="1800" b="0" i="0">
                <a:solidFill>
                  <a:srgbClr val="000000"/>
                </a:solidFill>
                <a:latin typeface="+mn-lt"/>
                <a:cs typeface="Cairo" pitchFamily="2" charset="-78"/>
              </a:defRPr>
            </a:lvl1pPr>
            <a:lvl2pPr>
              <a:spcBef>
                <a:spcPts val="1000"/>
              </a:spcBef>
              <a:defRPr sz="1800">
                <a:solidFill>
                  <a:schemeClr val="tx1"/>
                </a:solidFill>
              </a:defRPr>
            </a:lvl2pPr>
            <a:lvl3pPr>
              <a:spcBef>
                <a:spcPts val="1000"/>
              </a:spcBef>
              <a:defRPr sz="1800">
                <a:solidFill>
                  <a:schemeClr val="tx1"/>
                </a:solidFill>
              </a:defRPr>
            </a:lvl3pPr>
            <a:lvl4pPr>
              <a:spcBef>
                <a:spcPts val="1000"/>
              </a:spcBef>
              <a:defRPr sz="1800"/>
            </a:lvl4pPr>
            <a:lvl5pPr>
              <a:spcBef>
                <a:spcPts val="1000"/>
              </a:spcBef>
              <a:defRPr sz="1800">
                <a:solidFill>
                  <a:schemeClr val="tx1"/>
                </a:solidFill>
              </a:defRPr>
            </a:lvl5pPr>
          </a:lstStyle>
          <a:p>
            <a:pPr lvl="0"/>
            <a:r>
              <a:rPr lang="en-US" dirty="0"/>
              <a:t>Date | Speaker</a:t>
            </a: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6778" y="4644302"/>
            <a:ext cx="3125220" cy="2216302"/>
          </a:xfrm>
          <a:prstGeom prst="rect">
            <a:avLst/>
          </a:prstGeom>
        </p:spPr>
      </p:pic>
    </p:spTree>
    <p:extLst>
      <p:ext uri="{BB962C8B-B14F-4D97-AF65-F5344CB8AC3E}">
        <p14:creationId xmlns:p14="http://schemas.microsoft.com/office/powerpoint/2010/main" val="36142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07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Divider">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33552FB3-2734-8C49-BD68-0C4B62C7E9D5}"/>
              </a:ext>
            </a:extLst>
          </p:cNvPr>
          <p:cNvSpPr/>
          <p:nvPr userDrawn="1"/>
        </p:nvSpPr>
        <p:spPr>
          <a:xfrm>
            <a:off x="0" y="224"/>
            <a:ext cx="6096397" cy="68575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0000"/>
              </a:lnSpc>
              <a:spcBef>
                <a:spcPts val="600"/>
              </a:spcBef>
            </a:pPr>
            <a:endParaRPr lang="en-US" sz="1600" b="0" i="0" dirty="0" err="1">
              <a:solidFill>
                <a:schemeClr val="tx1"/>
              </a:solidFill>
              <a:latin typeface="Cairo" pitchFamily="2" charset="-78"/>
              <a:cs typeface="Cairo" pitchFamily="2" charset="-78"/>
            </a:endParaRPr>
          </a:p>
        </p:txBody>
      </p:sp>
      <p:pic>
        <p:nvPicPr>
          <p:cNvPr id="7" name="Grafik 8">
            <a:extLst>
              <a:ext uri="{FF2B5EF4-FFF2-40B4-BE49-F238E27FC236}">
                <a16:creationId xmlns:a16="http://schemas.microsoft.com/office/drawing/2014/main" id="{5773EFD8-1BB9-B44C-FFB5-1331BC39ABFC}"/>
              </a:ext>
            </a:extLst>
          </p:cNvPr>
          <p:cNvPicPr>
            <a:picLocks noChangeAspect="1"/>
          </p:cNvPicPr>
          <p:nvPr userDrawn="1"/>
        </p:nvPicPr>
        <p:blipFill>
          <a:blip r:embed="rId2"/>
          <a:srcRect/>
          <a:stretch/>
        </p:blipFill>
        <p:spPr>
          <a:xfrm>
            <a:off x="6705598" y="1681917"/>
            <a:ext cx="4932942" cy="3494165"/>
          </a:xfrm>
          <a:prstGeom prst="rect">
            <a:avLst/>
          </a:prstGeom>
        </p:spPr>
      </p:pic>
      <p:sp>
        <p:nvSpPr>
          <p:cNvPr id="6" name="Titelplatzhalter 12">
            <a:extLst>
              <a:ext uri="{FF2B5EF4-FFF2-40B4-BE49-F238E27FC236}">
                <a16:creationId xmlns:a16="http://schemas.microsoft.com/office/drawing/2014/main" id="{3496351D-A653-2B96-5C8B-4740CFA5ADF2}"/>
              </a:ext>
            </a:extLst>
          </p:cNvPr>
          <p:cNvSpPr>
            <a:spLocks noGrp="1"/>
          </p:cNvSpPr>
          <p:nvPr>
            <p:ph type="title" hasCustomPrompt="1"/>
          </p:nvPr>
        </p:nvSpPr>
        <p:spPr>
          <a:xfrm>
            <a:off x="334962" y="386950"/>
            <a:ext cx="5360225" cy="982961"/>
          </a:xfrm>
          <a:prstGeom prst="rect">
            <a:avLst/>
          </a:prstGeom>
        </p:spPr>
        <p:txBody>
          <a:bodyPr vert="horz" lIns="0" tIns="0" rIns="0" bIns="0" rtlCol="0" anchor="ctr">
            <a:noAutofit/>
          </a:bodyPr>
          <a:lstStyle>
            <a:lvl1pPr>
              <a:defRPr>
                <a:solidFill>
                  <a:schemeClr val="bg2"/>
                </a:solidFill>
              </a:defRPr>
            </a:lvl1pPr>
          </a:lstStyle>
          <a:p>
            <a:r>
              <a:rPr lang="en-US" dirty="0"/>
              <a:t>Here is a headline Cairo </a:t>
            </a:r>
            <a:r>
              <a:rPr lang="en-US" dirty="0" err="1"/>
              <a:t>SemiBold</a:t>
            </a:r>
            <a:r>
              <a:rPr lang="en-US" dirty="0"/>
              <a:t> 35 </a:t>
            </a:r>
            <a:r>
              <a:rPr lang="en-US" dirty="0" err="1"/>
              <a:t>pt</a:t>
            </a:r>
            <a:endParaRPr lang="en-US" dirty="0"/>
          </a:p>
        </p:txBody>
      </p:sp>
      <p:sp>
        <p:nvSpPr>
          <p:cNvPr id="10" name="Text Placeholder 1">
            <a:extLst>
              <a:ext uri="{FF2B5EF4-FFF2-40B4-BE49-F238E27FC236}">
                <a16:creationId xmlns:a16="http://schemas.microsoft.com/office/drawing/2014/main" id="{8D328A49-2812-787B-1987-26A727C44EC7}"/>
              </a:ext>
            </a:extLst>
          </p:cNvPr>
          <p:cNvSpPr>
            <a:spLocks noGrp="1"/>
          </p:cNvSpPr>
          <p:nvPr>
            <p:ph idx="1"/>
          </p:nvPr>
        </p:nvSpPr>
        <p:spPr>
          <a:xfrm>
            <a:off x="334962" y="1766187"/>
            <a:ext cx="5360226" cy="4334576"/>
          </a:xfrm>
          <a:prstGeom prst="rect">
            <a:avLst/>
          </a:prstGeom>
        </p:spPr>
        <p:txBody>
          <a:bodyPr vert="horz" lIns="0" tIns="0" rIns="0" bIns="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7213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k_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Headline for max two lines </a:t>
            </a:r>
            <a:r>
              <a:rPr lang="en-US" dirty="0" err="1"/>
              <a:t>tk</a:t>
            </a:r>
            <a:r>
              <a:rPr lang="en-US" dirty="0"/>
              <a:t> Brand Blue (Subline one line only 18 </a:t>
            </a:r>
            <a:r>
              <a:rPr lang="en-US" dirty="0" err="1"/>
              <a:t>pt</a:t>
            </a:r>
            <a:r>
              <a:rPr lang="en-US" dirty="0"/>
              <a:t> grey)</a:t>
            </a:r>
          </a:p>
        </p:txBody>
      </p:sp>
      <p:sp>
        <p:nvSpPr>
          <p:cNvPr id="9" name="Text Placeholder 8"/>
          <p:cNvSpPr>
            <a:spLocks noGrp="1"/>
          </p:cNvSpPr>
          <p:nvPr>
            <p:ph type="body" sz="quarter" idx="11" hasCustomPrompt="1"/>
          </p:nvPr>
        </p:nvSpPr>
        <p:spPr>
          <a:xfrm>
            <a:off x="335999" y="6163200"/>
            <a:ext cx="10704000" cy="144000"/>
          </a:xfrm>
        </p:spPr>
        <p:txBody>
          <a:bodyPr anchor="b"/>
          <a:lstStyle>
            <a:lvl1pPr marL="0" indent="0">
              <a:lnSpc>
                <a:spcPct val="100000"/>
              </a:lnSpc>
              <a:spcBef>
                <a:spcPts val="0"/>
              </a:spcBef>
              <a:buNone/>
              <a:defRPr sz="800" baseline="0"/>
            </a:lvl1pPr>
          </a:lstStyle>
          <a:p>
            <a:pPr lvl="0"/>
            <a:r>
              <a:rPr lang="en-US" dirty="0"/>
              <a:t>Placeholder for sources and footnote: footnotes are numbered (no *) </a:t>
            </a:r>
          </a:p>
        </p:txBody>
      </p:sp>
    </p:spTree>
    <p:extLst>
      <p:ext uri="{BB962C8B-B14F-4D97-AF65-F5344CB8AC3E}">
        <p14:creationId xmlns:p14="http://schemas.microsoft.com/office/powerpoint/2010/main" val="17254692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DC78D7-771E-4207-58DE-CDEEA146CD0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A24FE28-6070-0137-818A-DECE0C91F3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D11323C-D806-E8E8-75B8-B7BC84B2A6E3}"/>
              </a:ext>
            </a:extLst>
          </p:cNvPr>
          <p:cNvSpPr>
            <a:spLocks noGrp="1"/>
          </p:cNvSpPr>
          <p:nvPr>
            <p:ph type="dt" sz="half" idx="10"/>
          </p:nvPr>
        </p:nvSpPr>
        <p:spPr/>
        <p:txBody>
          <a:bodyPr/>
          <a:lstStyle/>
          <a:p>
            <a:fld id="{9B81E9A6-9B49-4795-9AE1-A22386F9B770}" type="datetimeFigureOut">
              <a:rPr lang="it-IT" smtClean="0"/>
              <a:t>26/03/2024</a:t>
            </a:fld>
            <a:endParaRPr lang="it-IT"/>
          </a:p>
        </p:txBody>
      </p:sp>
      <p:sp>
        <p:nvSpPr>
          <p:cNvPr id="5" name="Segnaposto piè di pagina 4">
            <a:extLst>
              <a:ext uri="{FF2B5EF4-FFF2-40B4-BE49-F238E27FC236}">
                <a16:creationId xmlns:a16="http://schemas.microsoft.com/office/drawing/2014/main" id="{279561DC-B67B-FA36-C867-24C0A8927B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C6A3F31-EBED-9908-FE65-EA9844BDE95F}"/>
              </a:ext>
            </a:extLst>
          </p:cNvPr>
          <p:cNvSpPr>
            <a:spLocks noGrp="1"/>
          </p:cNvSpPr>
          <p:nvPr>
            <p:ph type="sldNum" sz="quarter" idx="12"/>
          </p:nvPr>
        </p:nvSpPr>
        <p:spPr/>
        <p:txBody>
          <a:bodyPr/>
          <a:lstStyle/>
          <a:p>
            <a:fld id="{49D56746-082F-4546-AC2F-B27BA23991D9}" type="slidenum">
              <a:rPr lang="it-IT" smtClean="0"/>
              <a:t>‹N›</a:t>
            </a:fld>
            <a:endParaRPr lang="it-IT"/>
          </a:p>
        </p:txBody>
      </p:sp>
    </p:spTree>
    <p:extLst>
      <p:ext uri="{BB962C8B-B14F-4D97-AF65-F5344CB8AC3E}">
        <p14:creationId xmlns:p14="http://schemas.microsoft.com/office/powerpoint/2010/main" val="1314007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4B6C96-CAEE-7820-3080-664B9FBE0BF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12D07C6-4D39-97FE-F95F-18617012386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CDD1B3-E73B-FE37-DD4B-218137A3ADAA}"/>
              </a:ext>
            </a:extLst>
          </p:cNvPr>
          <p:cNvSpPr>
            <a:spLocks noGrp="1"/>
          </p:cNvSpPr>
          <p:nvPr>
            <p:ph type="dt" sz="half" idx="10"/>
          </p:nvPr>
        </p:nvSpPr>
        <p:spPr/>
        <p:txBody>
          <a:bodyPr/>
          <a:lstStyle/>
          <a:p>
            <a:fld id="{9B81E9A6-9B49-4795-9AE1-A22386F9B770}" type="datetimeFigureOut">
              <a:rPr lang="it-IT" smtClean="0"/>
              <a:t>26/03/2024</a:t>
            </a:fld>
            <a:endParaRPr lang="it-IT"/>
          </a:p>
        </p:txBody>
      </p:sp>
      <p:sp>
        <p:nvSpPr>
          <p:cNvPr id="5" name="Segnaposto piè di pagina 4">
            <a:extLst>
              <a:ext uri="{FF2B5EF4-FFF2-40B4-BE49-F238E27FC236}">
                <a16:creationId xmlns:a16="http://schemas.microsoft.com/office/drawing/2014/main" id="{1DF7D619-8F81-5AB2-9557-7E3A0FC343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59C4CE3-A5E2-A179-75AC-82BA80A3CF0F}"/>
              </a:ext>
            </a:extLst>
          </p:cNvPr>
          <p:cNvSpPr>
            <a:spLocks noGrp="1"/>
          </p:cNvSpPr>
          <p:nvPr>
            <p:ph type="sldNum" sz="quarter" idx="12"/>
          </p:nvPr>
        </p:nvSpPr>
        <p:spPr/>
        <p:txBody>
          <a:bodyPr/>
          <a:lstStyle/>
          <a:p>
            <a:fld id="{49D56746-082F-4546-AC2F-B27BA23991D9}" type="slidenum">
              <a:rPr lang="it-IT" smtClean="0"/>
              <a:t>‹N›</a:t>
            </a:fld>
            <a:endParaRPr lang="it-IT"/>
          </a:p>
        </p:txBody>
      </p:sp>
    </p:spTree>
    <p:extLst>
      <p:ext uri="{BB962C8B-B14F-4D97-AF65-F5344CB8AC3E}">
        <p14:creationId xmlns:p14="http://schemas.microsoft.com/office/powerpoint/2010/main" val="386367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7439CA-C955-BEA1-2D9A-A75C42A2AB7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1D4E125-94FA-A1DB-DB8E-F68646CF6C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6CC2CC1-0DF2-EE2C-F596-B859A0D89B47}"/>
              </a:ext>
            </a:extLst>
          </p:cNvPr>
          <p:cNvSpPr>
            <a:spLocks noGrp="1"/>
          </p:cNvSpPr>
          <p:nvPr>
            <p:ph type="dt" sz="half" idx="10"/>
          </p:nvPr>
        </p:nvSpPr>
        <p:spPr/>
        <p:txBody>
          <a:bodyPr/>
          <a:lstStyle/>
          <a:p>
            <a:fld id="{9B81E9A6-9B49-4795-9AE1-A22386F9B770}" type="datetimeFigureOut">
              <a:rPr lang="it-IT" smtClean="0"/>
              <a:t>26/03/2024</a:t>
            </a:fld>
            <a:endParaRPr lang="it-IT"/>
          </a:p>
        </p:txBody>
      </p:sp>
      <p:sp>
        <p:nvSpPr>
          <p:cNvPr id="5" name="Segnaposto piè di pagina 4">
            <a:extLst>
              <a:ext uri="{FF2B5EF4-FFF2-40B4-BE49-F238E27FC236}">
                <a16:creationId xmlns:a16="http://schemas.microsoft.com/office/drawing/2014/main" id="{3D37104E-6AA4-8F81-3B3F-1B2881E6B9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26149F5-4AAC-7E87-D9A4-057762C0C84B}"/>
              </a:ext>
            </a:extLst>
          </p:cNvPr>
          <p:cNvSpPr>
            <a:spLocks noGrp="1"/>
          </p:cNvSpPr>
          <p:nvPr>
            <p:ph type="sldNum" sz="quarter" idx="12"/>
          </p:nvPr>
        </p:nvSpPr>
        <p:spPr/>
        <p:txBody>
          <a:bodyPr/>
          <a:lstStyle/>
          <a:p>
            <a:fld id="{49D56746-082F-4546-AC2F-B27BA23991D9}" type="slidenum">
              <a:rPr lang="it-IT" smtClean="0"/>
              <a:t>‹N›</a:t>
            </a:fld>
            <a:endParaRPr lang="it-IT"/>
          </a:p>
        </p:txBody>
      </p:sp>
    </p:spTree>
    <p:extLst>
      <p:ext uri="{BB962C8B-B14F-4D97-AF65-F5344CB8AC3E}">
        <p14:creationId xmlns:p14="http://schemas.microsoft.com/office/powerpoint/2010/main" val="4185186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C756D1-3945-52C7-0CE0-8ADB11DF448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494006E-7A5F-C0F0-FFB5-F301F1C03E4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056651A-99FE-D899-F525-462B0DF3E7F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4DAB225-E742-A84B-5E46-9DBB09598CD9}"/>
              </a:ext>
            </a:extLst>
          </p:cNvPr>
          <p:cNvSpPr>
            <a:spLocks noGrp="1"/>
          </p:cNvSpPr>
          <p:nvPr>
            <p:ph type="dt" sz="half" idx="10"/>
          </p:nvPr>
        </p:nvSpPr>
        <p:spPr/>
        <p:txBody>
          <a:bodyPr/>
          <a:lstStyle/>
          <a:p>
            <a:fld id="{9B81E9A6-9B49-4795-9AE1-A22386F9B770}" type="datetimeFigureOut">
              <a:rPr lang="it-IT" smtClean="0"/>
              <a:t>26/03/2024</a:t>
            </a:fld>
            <a:endParaRPr lang="it-IT"/>
          </a:p>
        </p:txBody>
      </p:sp>
      <p:sp>
        <p:nvSpPr>
          <p:cNvPr id="6" name="Segnaposto piè di pagina 5">
            <a:extLst>
              <a:ext uri="{FF2B5EF4-FFF2-40B4-BE49-F238E27FC236}">
                <a16:creationId xmlns:a16="http://schemas.microsoft.com/office/drawing/2014/main" id="{683FE76E-9E03-8A3A-7E8F-6925AB83F88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739E4A4-8F42-B732-DB5C-D8FA438B4C5D}"/>
              </a:ext>
            </a:extLst>
          </p:cNvPr>
          <p:cNvSpPr>
            <a:spLocks noGrp="1"/>
          </p:cNvSpPr>
          <p:nvPr>
            <p:ph type="sldNum" sz="quarter" idx="12"/>
          </p:nvPr>
        </p:nvSpPr>
        <p:spPr/>
        <p:txBody>
          <a:bodyPr/>
          <a:lstStyle/>
          <a:p>
            <a:fld id="{49D56746-082F-4546-AC2F-B27BA23991D9}" type="slidenum">
              <a:rPr lang="it-IT" smtClean="0"/>
              <a:t>‹N›</a:t>
            </a:fld>
            <a:endParaRPr lang="it-IT"/>
          </a:p>
        </p:txBody>
      </p:sp>
    </p:spTree>
    <p:extLst>
      <p:ext uri="{BB962C8B-B14F-4D97-AF65-F5344CB8AC3E}">
        <p14:creationId xmlns:p14="http://schemas.microsoft.com/office/powerpoint/2010/main" val="3012276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163BBC-C461-2AEF-CB1B-4BA603E6DB9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71CF453-A71E-A763-6896-8D598820D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6B0917C-16C3-F6AE-909F-93F359F7B47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83042E1-418E-9389-0607-0AEB78EB25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DAC74F0-57FF-0091-67E3-20A6C619E52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7F6B6C0-3735-CF07-CBF7-A4430744DFBF}"/>
              </a:ext>
            </a:extLst>
          </p:cNvPr>
          <p:cNvSpPr>
            <a:spLocks noGrp="1"/>
          </p:cNvSpPr>
          <p:nvPr>
            <p:ph type="dt" sz="half" idx="10"/>
          </p:nvPr>
        </p:nvSpPr>
        <p:spPr/>
        <p:txBody>
          <a:bodyPr/>
          <a:lstStyle/>
          <a:p>
            <a:fld id="{9B81E9A6-9B49-4795-9AE1-A22386F9B770}" type="datetimeFigureOut">
              <a:rPr lang="it-IT" smtClean="0"/>
              <a:t>26/03/2024</a:t>
            </a:fld>
            <a:endParaRPr lang="it-IT"/>
          </a:p>
        </p:txBody>
      </p:sp>
      <p:sp>
        <p:nvSpPr>
          <p:cNvPr id="8" name="Segnaposto piè di pagina 7">
            <a:extLst>
              <a:ext uri="{FF2B5EF4-FFF2-40B4-BE49-F238E27FC236}">
                <a16:creationId xmlns:a16="http://schemas.microsoft.com/office/drawing/2014/main" id="{8D57D6AC-AD11-399F-C5E2-48AE646F2CF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F3D2631-A27B-F6E3-AEB3-4067CC3AE406}"/>
              </a:ext>
            </a:extLst>
          </p:cNvPr>
          <p:cNvSpPr>
            <a:spLocks noGrp="1"/>
          </p:cNvSpPr>
          <p:nvPr>
            <p:ph type="sldNum" sz="quarter" idx="12"/>
          </p:nvPr>
        </p:nvSpPr>
        <p:spPr/>
        <p:txBody>
          <a:bodyPr/>
          <a:lstStyle/>
          <a:p>
            <a:fld id="{49D56746-082F-4546-AC2F-B27BA23991D9}" type="slidenum">
              <a:rPr lang="it-IT" smtClean="0"/>
              <a:t>‹N›</a:t>
            </a:fld>
            <a:endParaRPr lang="it-IT"/>
          </a:p>
        </p:txBody>
      </p:sp>
    </p:spTree>
    <p:extLst>
      <p:ext uri="{BB962C8B-B14F-4D97-AF65-F5344CB8AC3E}">
        <p14:creationId xmlns:p14="http://schemas.microsoft.com/office/powerpoint/2010/main" val="453353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DADAA9-80C9-873F-5D28-80824C14AEC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2CF0810-C463-FE8F-FCDC-1FFE9BD57D5C}"/>
              </a:ext>
            </a:extLst>
          </p:cNvPr>
          <p:cNvSpPr>
            <a:spLocks noGrp="1"/>
          </p:cNvSpPr>
          <p:nvPr>
            <p:ph type="dt" sz="half" idx="10"/>
          </p:nvPr>
        </p:nvSpPr>
        <p:spPr/>
        <p:txBody>
          <a:bodyPr/>
          <a:lstStyle/>
          <a:p>
            <a:fld id="{9B81E9A6-9B49-4795-9AE1-A22386F9B770}" type="datetimeFigureOut">
              <a:rPr lang="it-IT" smtClean="0"/>
              <a:t>26/03/2024</a:t>
            </a:fld>
            <a:endParaRPr lang="it-IT"/>
          </a:p>
        </p:txBody>
      </p:sp>
      <p:sp>
        <p:nvSpPr>
          <p:cNvPr id="4" name="Segnaposto piè di pagina 3">
            <a:extLst>
              <a:ext uri="{FF2B5EF4-FFF2-40B4-BE49-F238E27FC236}">
                <a16:creationId xmlns:a16="http://schemas.microsoft.com/office/drawing/2014/main" id="{B61FBB7A-7BA9-D066-A3B5-303E7996721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E7C9A0F-5A11-12F8-64DA-66AC41724CB2}"/>
              </a:ext>
            </a:extLst>
          </p:cNvPr>
          <p:cNvSpPr>
            <a:spLocks noGrp="1"/>
          </p:cNvSpPr>
          <p:nvPr>
            <p:ph type="sldNum" sz="quarter" idx="12"/>
          </p:nvPr>
        </p:nvSpPr>
        <p:spPr/>
        <p:txBody>
          <a:bodyPr/>
          <a:lstStyle/>
          <a:p>
            <a:fld id="{49D56746-082F-4546-AC2F-B27BA23991D9}" type="slidenum">
              <a:rPr lang="it-IT" smtClean="0"/>
              <a:t>‹N›</a:t>
            </a:fld>
            <a:endParaRPr lang="it-IT"/>
          </a:p>
        </p:txBody>
      </p:sp>
    </p:spTree>
    <p:extLst>
      <p:ext uri="{BB962C8B-B14F-4D97-AF65-F5344CB8AC3E}">
        <p14:creationId xmlns:p14="http://schemas.microsoft.com/office/powerpoint/2010/main" val="409639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B72ABBF-B9B3-7AC5-3CB2-F2CEE2FD9D52}"/>
              </a:ext>
            </a:extLst>
          </p:cNvPr>
          <p:cNvSpPr>
            <a:spLocks noGrp="1"/>
          </p:cNvSpPr>
          <p:nvPr>
            <p:ph type="dt" sz="half" idx="10"/>
          </p:nvPr>
        </p:nvSpPr>
        <p:spPr/>
        <p:txBody>
          <a:bodyPr/>
          <a:lstStyle/>
          <a:p>
            <a:fld id="{9B81E9A6-9B49-4795-9AE1-A22386F9B770}" type="datetimeFigureOut">
              <a:rPr lang="it-IT" smtClean="0"/>
              <a:t>26/03/2024</a:t>
            </a:fld>
            <a:endParaRPr lang="it-IT"/>
          </a:p>
        </p:txBody>
      </p:sp>
      <p:sp>
        <p:nvSpPr>
          <p:cNvPr id="3" name="Segnaposto piè di pagina 2">
            <a:extLst>
              <a:ext uri="{FF2B5EF4-FFF2-40B4-BE49-F238E27FC236}">
                <a16:creationId xmlns:a16="http://schemas.microsoft.com/office/drawing/2014/main" id="{9F84850D-46D3-9D41-4184-414A4DB2BB6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322BB1E-9BE5-1BB0-5A16-CFDC7686BACB}"/>
              </a:ext>
            </a:extLst>
          </p:cNvPr>
          <p:cNvSpPr>
            <a:spLocks noGrp="1"/>
          </p:cNvSpPr>
          <p:nvPr>
            <p:ph type="sldNum" sz="quarter" idx="12"/>
          </p:nvPr>
        </p:nvSpPr>
        <p:spPr/>
        <p:txBody>
          <a:bodyPr/>
          <a:lstStyle/>
          <a:p>
            <a:fld id="{49D56746-082F-4546-AC2F-B27BA23991D9}" type="slidenum">
              <a:rPr lang="it-IT" smtClean="0"/>
              <a:t>‹N›</a:t>
            </a:fld>
            <a:endParaRPr lang="it-IT"/>
          </a:p>
        </p:txBody>
      </p:sp>
    </p:spTree>
    <p:extLst>
      <p:ext uri="{BB962C8B-B14F-4D97-AF65-F5344CB8AC3E}">
        <p14:creationId xmlns:p14="http://schemas.microsoft.com/office/powerpoint/2010/main" val="32464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2">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9131E40-B6D9-323B-BE5B-CC436BA55397}"/>
              </a:ext>
            </a:extLst>
          </p:cNvPr>
          <p:cNvGraphicFramePr>
            <a:graphicFrameLocks noChangeAspect="1"/>
          </p:cNvGraphicFramePr>
          <p:nvPr userDrawn="1">
            <p:custDataLst>
              <p:tags r:id="rId2"/>
            </p:custDataLst>
            <p:extLst>
              <p:ext uri="{D42A27DB-BD31-4B8C-83A1-F6EECF244321}">
                <p14:modId xmlns:p14="http://schemas.microsoft.com/office/powerpoint/2010/main" val="1255195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5" name="Diapositiva think-cell" r:id="rId4" imgW="408" imgH="408" progId="TCLayout.ActiveDocument.1">
                  <p:embed/>
                </p:oleObj>
              </mc:Choice>
              <mc:Fallback>
                <p:oleObj name="Diapositiva think-cell" r:id="rId4" imgW="408" imgH="40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33552FB3-2734-8C49-BD68-0C4B62C7E9D5}"/>
              </a:ext>
            </a:extLst>
          </p:cNvPr>
          <p:cNvSpPr/>
          <p:nvPr userDrawn="1"/>
        </p:nvSpPr>
        <p:spPr>
          <a:xfrm>
            <a:off x="0" y="224"/>
            <a:ext cx="6096397" cy="68575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0000"/>
              </a:lnSpc>
              <a:spcBef>
                <a:spcPts val="600"/>
              </a:spcBef>
            </a:pPr>
            <a:endParaRPr lang="en-US" sz="1600" b="0" i="0" dirty="0" err="1">
              <a:solidFill>
                <a:schemeClr val="tx1"/>
              </a:solidFill>
              <a:latin typeface="Cairo" pitchFamily="2" charset="-78"/>
              <a:cs typeface="Cairo" pitchFamily="2" charset="-78"/>
            </a:endParaRPr>
          </a:p>
        </p:txBody>
      </p:sp>
      <p:sp>
        <p:nvSpPr>
          <p:cNvPr id="14" name="Title 3">
            <a:extLst>
              <a:ext uri="{FF2B5EF4-FFF2-40B4-BE49-F238E27FC236}">
                <a16:creationId xmlns:a16="http://schemas.microsoft.com/office/drawing/2014/main" id="{A45D37C1-FD50-43B7-8131-D0A74C7489D1}"/>
              </a:ext>
            </a:extLst>
          </p:cNvPr>
          <p:cNvSpPr>
            <a:spLocks noGrp="1"/>
          </p:cNvSpPr>
          <p:nvPr>
            <p:ph type="title" hasCustomPrompt="1"/>
          </p:nvPr>
        </p:nvSpPr>
        <p:spPr>
          <a:xfrm>
            <a:off x="334963" y="1664803"/>
            <a:ext cx="5452640" cy="2094397"/>
          </a:xfrm>
          <a:prstGeom prst="rect">
            <a:avLst/>
          </a:prstGeom>
        </p:spPr>
        <p:txBody>
          <a:bodyPr vert="horz" wrap="square" lIns="0" tIns="0" rIns="0" bIns="0" anchor="t" anchorCtr="0">
            <a:noAutofit/>
          </a:bodyPr>
          <a:lstStyle>
            <a:lvl1pPr>
              <a:lnSpc>
                <a:spcPct val="100000"/>
              </a:lnSpc>
              <a:spcBef>
                <a:spcPts val="0"/>
              </a:spcBef>
              <a:defRPr sz="3400">
                <a:solidFill>
                  <a:srgbClr val="FFFFFF"/>
                </a:solidFill>
              </a:defRPr>
            </a:lvl1pPr>
          </a:lstStyle>
          <a:p>
            <a:r>
              <a:rPr lang="en-US" dirty="0"/>
              <a:t>Headline Presentation Cairo </a:t>
            </a:r>
            <a:r>
              <a:rPr lang="en-US" dirty="0" err="1"/>
              <a:t>SemiBold</a:t>
            </a:r>
            <a:r>
              <a:rPr lang="en-US" dirty="0"/>
              <a:t> 34 pt</a:t>
            </a:r>
          </a:p>
        </p:txBody>
      </p:sp>
      <p:sp>
        <p:nvSpPr>
          <p:cNvPr id="3" name="Text Placeholder 2">
            <a:extLst>
              <a:ext uri="{FF2B5EF4-FFF2-40B4-BE49-F238E27FC236}">
                <a16:creationId xmlns:a16="http://schemas.microsoft.com/office/drawing/2014/main" id="{7FB5B2A7-7ED6-4651-5B6F-FCE81EDB57BE}"/>
              </a:ext>
            </a:extLst>
          </p:cNvPr>
          <p:cNvSpPr>
            <a:spLocks noGrp="1"/>
          </p:cNvSpPr>
          <p:nvPr>
            <p:ph type="body" sz="quarter" idx="10" hasCustomPrompt="1"/>
          </p:nvPr>
        </p:nvSpPr>
        <p:spPr>
          <a:xfrm>
            <a:off x="334963" y="4128883"/>
            <a:ext cx="5452638" cy="2094396"/>
          </a:xfrm>
          <a:prstGeom prst="rect">
            <a:avLst/>
          </a:prstGeom>
        </p:spPr>
        <p:txBody>
          <a:bodyPr vert="horz" wrap="square" lIns="0" tIns="0" rIns="0" bIns="0" anchor="t" anchorCtr="0">
            <a:noAutofit/>
          </a:bodyPr>
          <a:lstStyle>
            <a:lvl1pPr>
              <a:spcBef>
                <a:spcPts val="0"/>
              </a:spcBef>
              <a:defRPr sz="2600">
                <a:solidFill>
                  <a:srgbClr val="FFFFFF"/>
                </a:solidFill>
                <a:latin typeface="+mn-lt"/>
              </a:defRPr>
            </a:lvl1pPr>
            <a:lvl2pPr>
              <a:spcBef>
                <a:spcPts val="0"/>
              </a:spcBef>
              <a:defRPr sz="2500">
                <a:solidFill>
                  <a:srgbClr val="FFFFFF"/>
                </a:solidFill>
              </a:defRPr>
            </a:lvl2pPr>
            <a:lvl3pPr>
              <a:spcBef>
                <a:spcPts val="0"/>
              </a:spcBef>
              <a:defRPr sz="2500">
                <a:solidFill>
                  <a:srgbClr val="FFFFFF"/>
                </a:solidFill>
              </a:defRPr>
            </a:lvl3pPr>
            <a:lvl4pPr>
              <a:spcBef>
                <a:spcPts val="0"/>
              </a:spcBef>
              <a:defRPr sz="2500">
                <a:solidFill>
                  <a:srgbClr val="FFFFFF"/>
                </a:solidFill>
              </a:defRPr>
            </a:lvl4pPr>
            <a:lvl5pPr>
              <a:spcBef>
                <a:spcPts val="0"/>
              </a:spcBef>
              <a:defRPr sz="2500">
                <a:solidFill>
                  <a:srgbClr val="FFFFFF"/>
                </a:solidFill>
              </a:defRPr>
            </a:lvl5pPr>
          </a:lstStyle>
          <a:p>
            <a:pPr lvl="0"/>
            <a:r>
              <a:rPr lang="en-US" sz="2500" b="0" i="0" dirty="0">
                <a:latin typeface="Cairo" pitchFamily="2" charset="-78"/>
                <a:cs typeface="Cairo" pitchFamily="2" charset="-78"/>
              </a:rPr>
              <a:t>Sublines on topic 26 pt</a:t>
            </a:r>
            <a:endParaRPr lang="en-GB" dirty="0"/>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05598" y="1681917"/>
            <a:ext cx="4932942" cy="3498278"/>
          </a:xfrm>
          <a:prstGeom prst="rect">
            <a:avLst/>
          </a:prstGeom>
        </p:spPr>
      </p:pic>
    </p:spTree>
    <p:extLst>
      <p:ext uri="{BB962C8B-B14F-4D97-AF65-F5344CB8AC3E}">
        <p14:creationId xmlns:p14="http://schemas.microsoft.com/office/powerpoint/2010/main" val="2214002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2B1467-4E22-4FEF-649D-26C9B5411F6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DAA5E3-C409-D575-28FC-91DB8C16A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34AFF0A-4B7D-7925-F190-C286914F4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3DCE19A-555E-4A1F-C68E-AA959000626A}"/>
              </a:ext>
            </a:extLst>
          </p:cNvPr>
          <p:cNvSpPr>
            <a:spLocks noGrp="1"/>
          </p:cNvSpPr>
          <p:nvPr>
            <p:ph type="dt" sz="half" idx="10"/>
          </p:nvPr>
        </p:nvSpPr>
        <p:spPr/>
        <p:txBody>
          <a:bodyPr/>
          <a:lstStyle/>
          <a:p>
            <a:fld id="{9B81E9A6-9B49-4795-9AE1-A22386F9B770}" type="datetimeFigureOut">
              <a:rPr lang="it-IT" smtClean="0"/>
              <a:t>26/03/2024</a:t>
            </a:fld>
            <a:endParaRPr lang="it-IT"/>
          </a:p>
        </p:txBody>
      </p:sp>
      <p:sp>
        <p:nvSpPr>
          <p:cNvPr id="6" name="Segnaposto piè di pagina 5">
            <a:extLst>
              <a:ext uri="{FF2B5EF4-FFF2-40B4-BE49-F238E27FC236}">
                <a16:creationId xmlns:a16="http://schemas.microsoft.com/office/drawing/2014/main" id="{74BFAD30-5196-E3DD-3F3B-0874D61C7F6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3E5855D-BF02-37A7-D796-B451B9D4C891}"/>
              </a:ext>
            </a:extLst>
          </p:cNvPr>
          <p:cNvSpPr>
            <a:spLocks noGrp="1"/>
          </p:cNvSpPr>
          <p:nvPr>
            <p:ph type="sldNum" sz="quarter" idx="12"/>
          </p:nvPr>
        </p:nvSpPr>
        <p:spPr/>
        <p:txBody>
          <a:bodyPr/>
          <a:lstStyle/>
          <a:p>
            <a:fld id="{49D56746-082F-4546-AC2F-B27BA23991D9}" type="slidenum">
              <a:rPr lang="it-IT" smtClean="0"/>
              <a:t>‹N›</a:t>
            </a:fld>
            <a:endParaRPr lang="it-IT"/>
          </a:p>
        </p:txBody>
      </p:sp>
    </p:spTree>
    <p:extLst>
      <p:ext uri="{BB962C8B-B14F-4D97-AF65-F5344CB8AC3E}">
        <p14:creationId xmlns:p14="http://schemas.microsoft.com/office/powerpoint/2010/main" val="3758813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6EA4E9-140C-C576-B562-5EC39DE1751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FCF3F65-9A6F-4CDB-59D4-B371943EE5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2AE5383-3D3A-2E62-EE59-7DDADE4BB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726BE37-B3DB-BE52-6BE1-0E3CBE91F211}"/>
              </a:ext>
            </a:extLst>
          </p:cNvPr>
          <p:cNvSpPr>
            <a:spLocks noGrp="1"/>
          </p:cNvSpPr>
          <p:nvPr>
            <p:ph type="dt" sz="half" idx="10"/>
          </p:nvPr>
        </p:nvSpPr>
        <p:spPr/>
        <p:txBody>
          <a:bodyPr/>
          <a:lstStyle/>
          <a:p>
            <a:fld id="{9B81E9A6-9B49-4795-9AE1-A22386F9B770}" type="datetimeFigureOut">
              <a:rPr lang="it-IT" smtClean="0"/>
              <a:t>26/03/2024</a:t>
            </a:fld>
            <a:endParaRPr lang="it-IT"/>
          </a:p>
        </p:txBody>
      </p:sp>
      <p:sp>
        <p:nvSpPr>
          <p:cNvPr id="6" name="Segnaposto piè di pagina 5">
            <a:extLst>
              <a:ext uri="{FF2B5EF4-FFF2-40B4-BE49-F238E27FC236}">
                <a16:creationId xmlns:a16="http://schemas.microsoft.com/office/drawing/2014/main" id="{8F2E1FEB-4A3A-CAC3-48FC-3A12C5E94E5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C97D787-886F-FB77-F72C-1CEC00174B83}"/>
              </a:ext>
            </a:extLst>
          </p:cNvPr>
          <p:cNvSpPr>
            <a:spLocks noGrp="1"/>
          </p:cNvSpPr>
          <p:nvPr>
            <p:ph type="sldNum" sz="quarter" idx="12"/>
          </p:nvPr>
        </p:nvSpPr>
        <p:spPr/>
        <p:txBody>
          <a:bodyPr/>
          <a:lstStyle/>
          <a:p>
            <a:fld id="{49D56746-082F-4546-AC2F-B27BA23991D9}" type="slidenum">
              <a:rPr lang="it-IT" smtClean="0"/>
              <a:t>‹N›</a:t>
            </a:fld>
            <a:endParaRPr lang="it-IT"/>
          </a:p>
        </p:txBody>
      </p:sp>
    </p:spTree>
    <p:extLst>
      <p:ext uri="{BB962C8B-B14F-4D97-AF65-F5344CB8AC3E}">
        <p14:creationId xmlns:p14="http://schemas.microsoft.com/office/powerpoint/2010/main" val="1201601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9E5EC0-B297-DCBE-2DE6-4110C0EE482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130B0C1-6B86-2F9C-4CBA-06B9409E63B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7C1F05F-6C20-DAF6-5676-812EFA79CC5B}"/>
              </a:ext>
            </a:extLst>
          </p:cNvPr>
          <p:cNvSpPr>
            <a:spLocks noGrp="1"/>
          </p:cNvSpPr>
          <p:nvPr>
            <p:ph type="dt" sz="half" idx="10"/>
          </p:nvPr>
        </p:nvSpPr>
        <p:spPr/>
        <p:txBody>
          <a:bodyPr/>
          <a:lstStyle/>
          <a:p>
            <a:fld id="{9B81E9A6-9B49-4795-9AE1-A22386F9B770}" type="datetimeFigureOut">
              <a:rPr lang="it-IT" smtClean="0"/>
              <a:t>26/03/2024</a:t>
            </a:fld>
            <a:endParaRPr lang="it-IT"/>
          </a:p>
        </p:txBody>
      </p:sp>
      <p:sp>
        <p:nvSpPr>
          <p:cNvPr id="5" name="Segnaposto piè di pagina 4">
            <a:extLst>
              <a:ext uri="{FF2B5EF4-FFF2-40B4-BE49-F238E27FC236}">
                <a16:creationId xmlns:a16="http://schemas.microsoft.com/office/drawing/2014/main" id="{9EC0E6CC-857D-DB7C-18B4-CEB158CEDCE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0880F33-F38A-31C9-91E9-92FA73CE8710}"/>
              </a:ext>
            </a:extLst>
          </p:cNvPr>
          <p:cNvSpPr>
            <a:spLocks noGrp="1"/>
          </p:cNvSpPr>
          <p:nvPr>
            <p:ph type="sldNum" sz="quarter" idx="12"/>
          </p:nvPr>
        </p:nvSpPr>
        <p:spPr/>
        <p:txBody>
          <a:bodyPr/>
          <a:lstStyle/>
          <a:p>
            <a:fld id="{49D56746-082F-4546-AC2F-B27BA23991D9}" type="slidenum">
              <a:rPr lang="it-IT" smtClean="0"/>
              <a:t>‹N›</a:t>
            </a:fld>
            <a:endParaRPr lang="it-IT"/>
          </a:p>
        </p:txBody>
      </p:sp>
    </p:spTree>
    <p:extLst>
      <p:ext uri="{BB962C8B-B14F-4D97-AF65-F5344CB8AC3E}">
        <p14:creationId xmlns:p14="http://schemas.microsoft.com/office/powerpoint/2010/main" val="1801584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5F4D9A3-EC42-80BE-87EF-D2D77E603B0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B0EA8C8-3DC7-F224-8756-EA1777D445A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0F8D006-15DF-EEAB-43D2-1B0EF4906247}"/>
              </a:ext>
            </a:extLst>
          </p:cNvPr>
          <p:cNvSpPr>
            <a:spLocks noGrp="1"/>
          </p:cNvSpPr>
          <p:nvPr>
            <p:ph type="dt" sz="half" idx="10"/>
          </p:nvPr>
        </p:nvSpPr>
        <p:spPr/>
        <p:txBody>
          <a:bodyPr/>
          <a:lstStyle/>
          <a:p>
            <a:fld id="{9B81E9A6-9B49-4795-9AE1-A22386F9B770}" type="datetimeFigureOut">
              <a:rPr lang="it-IT" smtClean="0"/>
              <a:t>26/03/2024</a:t>
            </a:fld>
            <a:endParaRPr lang="it-IT"/>
          </a:p>
        </p:txBody>
      </p:sp>
      <p:sp>
        <p:nvSpPr>
          <p:cNvPr id="5" name="Segnaposto piè di pagina 4">
            <a:extLst>
              <a:ext uri="{FF2B5EF4-FFF2-40B4-BE49-F238E27FC236}">
                <a16:creationId xmlns:a16="http://schemas.microsoft.com/office/drawing/2014/main" id="{3A96F819-457C-3735-4561-F689F8F441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DD3C6A7-A826-04DB-D2EB-1C7827D8DCC5}"/>
              </a:ext>
            </a:extLst>
          </p:cNvPr>
          <p:cNvSpPr>
            <a:spLocks noGrp="1"/>
          </p:cNvSpPr>
          <p:nvPr>
            <p:ph type="sldNum" sz="quarter" idx="12"/>
          </p:nvPr>
        </p:nvSpPr>
        <p:spPr/>
        <p:txBody>
          <a:bodyPr/>
          <a:lstStyle/>
          <a:p>
            <a:fld id="{49D56746-082F-4546-AC2F-B27BA23991D9}" type="slidenum">
              <a:rPr lang="it-IT" smtClean="0"/>
              <a:t>‹N›</a:t>
            </a:fld>
            <a:endParaRPr lang="it-IT"/>
          </a:p>
        </p:txBody>
      </p:sp>
    </p:spTree>
    <p:extLst>
      <p:ext uri="{BB962C8B-B14F-4D97-AF65-F5344CB8AC3E}">
        <p14:creationId xmlns:p14="http://schemas.microsoft.com/office/powerpoint/2010/main" val="77191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94DED2F-A7F8-01B4-8B10-F779055A550F}"/>
              </a:ext>
            </a:extLst>
          </p:cNvPr>
          <p:cNvGraphicFramePr>
            <a:graphicFrameLocks noChangeAspect="1"/>
          </p:cNvGraphicFramePr>
          <p:nvPr userDrawn="1">
            <p:custDataLst>
              <p:tags r:id="rId2"/>
            </p:custDataLst>
            <p:extLst>
              <p:ext uri="{D42A27DB-BD31-4B8C-83A1-F6EECF244321}">
                <p14:modId xmlns:p14="http://schemas.microsoft.com/office/powerpoint/2010/main" val="2896551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9" name="Diapositiva think-cell" r:id="rId4" imgW="408" imgH="408" progId="TCLayout.ActiveDocument.1">
                  <p:embed/>
                </p:oleObj>
              </mc:Choice>
              <mc:Fallback>
                <p:oleObj name="Diapositiva think-cell" r:id="rId4" imgW="408" imgH="40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95C3B120-0751-EDA1-30E1-F7ABC36F3705}"/>
              </a:ext>
            </a:extLst>
          </p:cNvPr>
          <p:cNvSpPr>
            <a:spLocks noGrp="1"/>
          </p:cNvSpPr>
          <p:nvPr>
            <p:ph type="title" hasCustomPrompt="1"/>
          </p:nvPr>
        </p:nvSpPr>
        <p:spPr>
          <a:xfrm>
            <a:off x="338138" y="240660"/>
            <a:ext cx="11515725" cy="370101"/>
          </a:xfrm>
        </p:spPr>
        <p:txBody>
          <a:bodyPr vert="horz"/>
          <a:lstStyle>
            <a:lvl1pPr>
              <a:defRPr/>
            </a:lvl1pPr>
          </a:lstStyle>
          <a:p>
            <a:r>
              <a:rPr lang="en-US" dirty="0"/>
              <a:t>Here is a headline Cairo </a:t>
            </a:r>
            <a:r>
              <a:rPr lang="en-US" dirty="0" err="1"/>
              <a:t>SemiBold</a:t>
            </a:r>
            <a:r>
              <a:rPr lang="en-US" dirty="0"/>
              <a:t> </a:t>
            </a:r>
            <a:r>
              <a:rPr lang="en-US"/>
              <a:t>26 pt</a:t>
            </a:r>
            <a:endParaRPr lang="en-US" dirty="0"/>
          </a:p>
        </p:txBody>
      </p:sp>
      <p:sp>
        <p:nvSpPr>
          <p:cNvPr id="5" name="Slide Number Placeholder 4">
            <a:extLst>
              <a:ext uri="{FF2B5EF4-FFF2-40B4-BE49-F238E27FC236}">
                <a16:creationId xmlns:a16="http://schemas.microsoft.com/office/drawing/2014/main" id="{CFA000C9-1C0F-5602-740C-55C69777F559}"/>
              </a:ext>
            </a:extLst>
          </p:cNvPr>
          <p:cNvSpPr>
            <a:spLocks noGrp="1"/>
          </p:cNvSpPr>
          <p:nvPr>
            <p:ph type="sldNum" sz="quarter" idx="14"/>
          </p:nvPr>
        </p:nvSpPr>
        <p:spPr>
          <a:xfrm>
            <a:off x="6096000" y="3150606"/>
            <a:ext cx="320903" cy="107740"/>
          </a:xfrm>
          <a:prstGeom prst="rect">
            <a:avLst/>
          </a:prstGeom>
        </p:spPr>
        <p:txBody>
          <a:bodyPr/>
          <a:lstStyle/>
          <a:p>
            <a:fld id="{13FFA023-7B33-FD40-9F27-B3FD8A696522}" type="slidenum">
              <a:rPr lang="en-US" smtClean="0"/>
              <a:pPr/>
              <a:t>‹N›</a:t>
            </a:fld>
            <a:endParaRPr lang="en-US" dirty="0"/>
          </a:p>
        </p:txBody>
      </p:sp>
      <p:sp>
        <p:nvSpPr>
          <p:cNvPr id="10" name="Content Placeholder 9">
            <a:extLst>
              <a:ext uri="{FF2B5EF4-FFF2-40B4-BE49-F238E27FC236}">
                <a16:creationId xmlns:a16="http://schemas.microsoft.com/office/drawing/2014/main" id="{4EE035D9-0B9D-04C3-1F20-253F8B4E2416}"/>
              </a:ext>
            </a:extLst>
          </p:cNvPr>
          <p:cNvSpPr>
            <a:spLocks noGrp="1"/>
          </p:cNvSpPr>
          <p:nvPr>
            <p:ph sz="quarter" idx="15"/>
          </p:nvPr>
        </p:nvSpPr>
        <p:spPr>
          <a:xfrm>
            <a:off x="338139" y="1520825"/>
            <a:ext cx="11518899" cy="4579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6535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43B1AAE-AF77-5DE2-25A8-9506F2EECA02}"/>
              </a:ext>
            </a:extLst>
          </p:cNvPr>
          <p:cNvGraphicFramePr>
            <a:graphicFrameLocks noChangeAspect="1"/>
          </p:cNvGraphicFramePr>
          <p:nvPr userDrawn="1">
            <p:custDataLst>
              <p:tags r:id="rId2"/>
            </p:custDataLst>
            <p:extLst>
              <p:ext uri="{D42A27DB-BD31-4B8C-83A1-F6EECF244321}">
                <p14:modId xmlns:p14="http://schemas.microsoft.com/office/powerpoint/2010/main" val="2972954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3" name="Diapositiva think-cell" r:id="rId4" imgW="408" imgH="408" progId="TCLayout.ActiveDocument.1">
                  <p:embed/>
                </p:oleObj>
              </mc:Choice>
              <mc:Fallback>
                <p:oleObj name="Diapositiva think-cell" r:id="rId4" imgW="408" imgH="40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E5FE17F-7394-0340-819C-338B658E66CE}"/>
              </a:ext>
            </a:extLst>
          </p:cNvPr>
          <p:cNvSpPr>
            <a:spLocks noGrp="1"/>
          </p:cNvSpPr>
          <p:nvPr>
            <p:ph type="title" hasCustomPrompt="1"/>
          </p:nvPr>
        </p:nvSpPr>
        <p:spPr/>
        <p:txBody>
          <a:bodyPr vert="horz">
            <a:spAutoFit/>
          </a:bodyPr>
          <a:lstStyle>
            <a:lvl1pPr>
              <a:defRPr b="1" i="0">
                <a:solidFill>
                  <a:srgbClr val="000000"/>
                </a:solidFill>
                <a:latin typeface="Cairo SemiBold" pitchFamily="2" charset="-78"/>
                <a:cs typeface="Cairo SemiBold" pitchFamily="2" charset="-78"/>
              </a:defRPr>
            </a:lvl1pPr>
          </a:lstStyle>
          <a:p>
            <a:r>
              <a:rPr lang="en-US" dirty="0"/>
              <a:t>Here is a headline Cairo </a:t>
            </a:r>
            <a:r>
              <a:rPr lang="en-US" dirty="0" err="1"/>
              <a:t>SemiBold</a:t>
            </a:r>
            <a:r>
              <a:rPr lang="en-US" dirty="0"/>
              <a:t> 26 pt</a:t>
            </a:r>
          </a:p>
        </p:txBody>
      </p:sp>
    </p:spTree>
    <p:extLst>
      <p:ext uri="{BB962C8B-B14F-4D97-AF65-F5344CB8AC3E}">
        <p14:creationId xmlns:p14="http://schemas.microsoft.com/office/powerpoint/2010/main" val="203520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33D6E1A-C84C-1C1D-73CA-5A2652382091}"/>
              </a:ext>
            </a:extLst>
          </p:cNvPr>
          <p:cNvSpPr/>
          <p:nvPr userDrawn="1"/>
        </p:nvSpPr>
        <p:spPr>
          <a:xfrm>
            <a:off x="1" y="0"/>
            <a:ext cx="3031063" cy="6400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0000"/>
              </a:lnSpc>
              <a:spcBef>
                <a:spcPts val="600"/>
              </a:spcBef>
            </a:pPr>
            <a:endParaRPr lang="en-US" sz="1600" b="0" i="0" dirty="0" err="1">
              <a:solidFill>
                <a:schemeClr val="tx1"/>
              </a:solidFill>
              <a:latin typeface="Cairo" pitchFamily="2" charset="-78"/>
              <a:cs typeface="Cairo" pitchFamily="2" charset="-78"/>
            </a:endParaRPr>
          </a:p>
        </p:txBody>
      </p:sp>
      <p:sp>
        <p:nvSpPr>
          <p:cNvPr id="9" name="Textfeld 8">
            <a:extLst>
              <a:ext uri="{FF2B5EF4-FFF2-40B4-BE49-F238E27FC236}">
                <a16:creationId xmlns:a16="http://schemas.microsoft.com/office/drawing/2014/main" id="{154F14EE-48E5-2A9D-ACE5-D2CBFEDD1119}"/>
              </a:ext>
            </a:extLst>
          </p:cNvPr>
          <p:cNvSpPr txBox="1"/>
          <p:nvPr userDrawn="1"/>
        </p:nvSpPr>
        <p:spPr>
          <a:xfrm>
            <a:off x="372873" y="457200"/>
            <a:ext cx="2273612" cy="2785378"/>
          </a:xfrm>
          <a:prstGeom prst="rect">
            <a:avLst/>
          </a:prstGeom>
          <a:noFill/>
        </p:spPr>
        <p:txBody>
          <a:bodyPr wrap="square" lIns="0" tIns="0" rIns="0" bIns="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n-lt"/>
                <a:ea typeface="+mn-ea"/>
                <a:cs typeface="Cairo" pitchFamily="2" charset="-78"/>
              </a:rPr>
              <a:t>Listing Cairo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n-lt"/>
                <a:ea typeface="+mn-ea"/>
                <a:cs typeface="Cairo" pitchFamily="2" charset="-78"/>
              </a:rPr>
              <a:t>Regular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n-lt"/>
                <a:ea typeface="+mn-ea"/>
                <a:cs typeface="Cairo" pitchFamily="2" charset="-78"/>
              </a:rPr>
              <a:t>in 30pt</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mn-lt"/>
              <a:ea typeface="+mn-ea"/>
              <a:cs typeface="Cairo" pitchFamily="2" charset="-78"/>
            </a:endParaRPr>
          </a:p>
          <a:p>
            <a:pPr marL="514350" marR="0" lvl="0" indent="-514350" algn="l" defTabSz="914355" rtl="0" eaLnBrk="1" fontAlgn="auto" latinLnBrk="0" hangingPunct="1">
              <a:lnSpc>
                <a:spcPct val="100000"/>
              </a:lnSpc>
              <a:spcBef>
                <a:spcPts val="0"/>
              </a:spcBef>
              <a:spcAft>
                <a:spcPts val="0"/>
              </a:spcAft>
              <a:buClrTx/>
              <a:buSzTx/>
              <a:buFontTx/>
              <a:buAutoNum type="arabicPeriod"/>
              <a:tabLst/>
              <a:defRPr/>
            </a:pPr>
            <a:r>
              <a:rPr kumimoji="0" lang="en-US" sz="2500" b="0" i="0" u="none" strike="noStrike" kern="1200" cap="none" spc="0" normalizeH="0" baseline="0" noProof="0" dirty="0">
                <a:ln>
                  <a:noFill/>
                </a:ln>
                <a:solidFill>
                  <a:prstClr val="white"/>
                </a:solidFill>
                <a:effectLst/>
                <a:uLnTx/>
                <a:uFillTx/>
                <a:latin typeface="+mn-lt"/>
                <a:ea typeface="+mn-ea"/>
                <a:cs typeface="Cairo" pitchFamily="2" charset="-78"/>
              </a:rPr>
              <a:t>…</a:t>
            </a:r>
          </a:p>
          <a:p>
            <a:pPr marL="514350" marR="0" lvl="0" indent="-514350" algn="l" defTabSz="914355" rtl="0" eaLnBrk="1" fontAlgn="auto" latinLnBrk="0" hangingPunct="1">
              <a:lnSpc>
                <a:spcPct val="100000"/>
              </a:lnSpc>
              <a:spcBef>
                <a:spcPts val="0"/>
              </a:spcBef>
              <a:spcAft>
                <a:spcPts val="0"/>
              </a:spcAft>
              <a:buClrTx/>
              <a:buSzTx/>
              <a:buFontTx/>
              <a:buAutoNum type="arabicPeriod"/>
              <a:tabLst/>
              <a:defRPr/>
            </a:pPr>
            <a:r>
              <a:rPr kumimoji="0" lang="en-US" sz="2500" b="0" i="0" u="none" strike="noStrike" kern="1200" cap="none" spc="0" normalizeH="0" baseline="0" noProof="0" dirty="0">
                <a:ln>
                  <a:noFill/>
                </a:ln>
                <a:solidFill>
                  <a:prstClr val="white"/>
                </a:solidFill>
                <a:effectLst/>
                <a:uLnTx/>
                <a:uFillTx/>
                <a:latin typeface="+mn-lt"/>
                <a:ea typeface="+mn-ea"/>
                <a:cs typeface="Cairo" pitchFamily="2" charset="-78"/>
              </a:rPr>
              <a:t>…</a:t>
            </a:r>
          </a:p>
          <a:p>
            <a:pPr marL="514350" marR="0" lvl="0" indent="-514350" algn="l" defTabSz="914355" rtl="0" eaLnBrk="1" fontAlgn="auto" latinLnBrk="0" hangingPunct="1">
              <a:lnSpc>
                <a:spcPct val="100000"/>
              </a:lnSpc>
              <a:spcBef>
                <a:spcPts val="0"/>
              </a:spcBef>
              <a:spcAft>
                <a:spcPts val="0"/>
              </a:spcAft>
              <a:buClrTx/>
              <a:buSzTx/>
              <a:buFontTx/>
              <a:buAutoNum type="arabicPeriod"/>
              <a:tabLst/>
              <a:defRPr/>
            </a:pPr>
            <a:r>
              <a:rPr kumimoji="0" lang="en-US" sz="2500" b="0" i="0" u="none" strike="noStrike" kern="1200" cap="none" spc="0" normalizeH="0" baseline="0" noProof="0" dirty="0">
                <a:ln>
                  <a:noFill/>
                </a:ln>
                <a:solidFill>
                  <a:prstClr val="white"/>
                </a:solidFill>
                <a:effectLst/>
                <a:uLnTx/>
                <a:uFillTx/>
                <a:latin typeface="+mn-lt"/>
                <a:ea typeface="+mn-ea"/>
                <a:cs typeface="Cairo" pitchFamily="2" charset="-78"/>
              </a:rPr>
              <a:t>…</a:t>
            </a:r>
          </a:p>
        </p:txBody>
      </p:sp>
      <p:pic>
        <p:nvPicPr>
          <p:cNvPr id="13" name="Grafik 12">
            <a:extLst>
              <a:ext uri="{FF2B5EF4-FFF2-40B4-BE49-F238E27FC236}">
                <a16:creationId xmlns:a16="http://schemas.microsoft.com/office/drawing/2014/main" id="{FD92726C-7C58-1B24-F755-8BFDD40F4971}"/>
              </a:ext>
            </a:extLst>
          </p:cNvPr>
          <p:cNvPicPr>
            <a:picLocks noChangeAspect="1"/>
          </p:cNvPicPr>
          <p:nvPr userDrawn="1"/>
        </p:nvPicPr>
        <p:blipFill>
          <a:blip r:embed="rId2"/>
          <a:srcRect/>
          <a:stretch/>
        </p:blipFill>
        <p:spPr>
          <a:xfrm>
            <a:off x="11199662" y="6509530"/>
            <a:ext cx="657377" cy="215620"/>
          </a:xfrm>
          <a:prstGeom prst="rect">
            <a:avLst/>
          </a:prstGeom>
        </p:spPr>
      </p:pic>
      <p:pic>
        <p:nvPicPr>
          <p:cNvPr id="8" name="Grafik 8">
            <a:extLst>
              <a:ext uri="{FF2B5EF4-FFF2-40B4-BE49-F238E27FC236}">
                <a16:creationId xmlns:a16="http://schemas.microsoft.com/office/drawing/2014/main" id="{9B19E262-FC1B-026F-4D34-A56DA19BC449}"/>
              </a:ext>
            </a:extLst>
          </p:cNvPr>
          <p:cNvPicPr>
            <a:picLocks noChangeAspect="1"/>
          </p:cNvPicPr>
          <p:nvPr userDrawn="1"/>
        </p:nvPicPr>
        <p:blipFill>
          <a:blip r:embed="rId3"/>
          <a:srcRect/>
          <a:stretch/>
        </p:blipFill>
        <p:spPr>
          <a:xfrm>
            <a:off x="11002802" y="6102266"/>
            <a:ext cx="1051095" cy="744525"/>
          </a:xfrm>
          <a:prstGeom prst="rect">
            <a:avLst/>
          </a:prstGeom>
        </p:spPr>
      </p:pic>
    </p:spTree>
    <p:extLst>
      <p:ext uri="{BB962C8B-B14F-4D97-AF65-F5344CB8AC3E}">
        <p14:creationId xmlns:p14="http://schemas.microsoft.com/office/powerpoint/2010/main" val="258047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vider">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33D6E1A-C84C-1C1D-73CA-5A2652382091}"/>
              </a:ext>
            </a:extLst>
          </p:cNvPr>
          <p:cNvSpPr/>
          <p:nvPr userDrawn="1"/>
        </p:nvSpPr>
        <p:spPr>
          <a:xfrm>
            <a:off x="9160937" y="0"/>
            <a:ext cx="3031063" cy="61022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0000"/>
              </a:lnSpc>
              <a:spcBef>
                <a:spcPts val="600"/>
              </a:spcBef>
            </a:pPr>
            <a:endParaRPr lang="en-US" sz="1600" b="0" i="0" dirty="0" err="1">
              <a:solidFill>
                <a:schemeClr val="tx1"/>
              </a:solidFill>
              <a:latin typeface="Cairo" pitchFamily="2" charset="-78"/>
              <a:cs typeface="Cairo" pitchFamily="2" charset="-78"/>
            </a:endParaRPr>
          </a:p>
        </p:txBody>
      </p:sp>
      <p:sp>
        <p:nvSpPr>
          <p:cNvPr id="9" name="Textfeld 8">
            <a:extLst>
              <a:ext uri="{FF2B5EF4-FFF2-40B4-BE49-F238E27FC236}">
                <a16:creationId xmlns:a16="http://schemas.microsoft.com/office/drawing/2014/main" id="{154F14EE-48E5-2A9D-ACE5-D2CBFEDD1119}"/>
              </a:ext>
            </a:extLst>
          </p:cNvPr>
          <p:cNvSpPr txBox="1"/>
          <p:nvPr userDrawn="1"/>
        </p:nvSpPr>
        <p:spPr>
          <a:xfrm>
            <a:off x="9533809" y="457200"/>
            <a:ext cx="2323230" cy="2785378"/>
          </a:xfrm>
          <a:prstGeom prst="rect">
            <a:avLst/>
          </a:prstGeom>
          <a:noFill/>
        </p:spPr>
        <p:txBody>
          <a:bodyPr wrap="square">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n-lt"/>
                <a:ea typeface="+mn-ea"/>
                <a:cs typeface="Cairo" pitchFamily="2" charset="-78"/>
              </a:rPr>
              <a:t>Listing Cairo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n-lt"/>
                <a:ea typeface="+mn-ea"/>
                <a:cs typeface="Cairo" pitchFamily="2" charset="-78"/>
              </a:rPr>
              <a:t>Regular </a:t>
            </a:r>
          </a:p>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mn-lt"/>
                <a:ea typeface="+mn-ea"/>
                <a:cs typeface="Cairo" pitchFamily="2" charset="-78"/>
              </a:rPr>
              <a:t>in 30pt</a:t>
            </a:r>
          </a:p>
          <a:p>
            <a:pPr marL="0" marR="0" lvl="0" indent="0" algn="l" defTabSz="914355"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mn-lt"/>
              <a:ea typeface="+mn-ea"/>
              <a:cs typeface="Cairo" pitchFamily="2" charset="-78"/>
            </a:endParaRPr>
          </a:p>
          <a:p>
            <a:pPr marL="514350" marR="0" lvl="0" indent="-514350" algn="l" defTabSz="914355" rtl="0" eaLnBrk="1" fontAlgn="auto" latinLnBrk="0" hangingPunct="1">
              <a:lnSpc>
                <a:spcPct val="100000"/>
              </a:lnSpc>
              <a:spcBef>
                <a:spcPts val="0"/>
              </a:spcBef>
              <a:spcAft>
                <a:spcPts val="0"/>
              </a:spcAft>
              <a:buClrTx/>
              <a:buSzTx/>
              <a:buFontTx/>
              <a:buAutoNum type="arabicPeriod"/>
              <a:tabLst/>
              <a:defRPr/>
            </a:pPr>
            <a:r>
              <a:rPr kumimoji="0" lang="en-US" sz="2500" b="0" i="0" u="none" strike="noStrike" kern="1200" cap="none" spc="0" normalizeH="0" baseline="0" noProof="0" dirty="0">
                <a:ln>
                  <a:noFill/>
                </a:ln>
                <a:solidFill>
                  <a:prstClr val="white"/>
                </a:solidFill>
                <a:effectLst/>
                <a:uLnTx/>
                <a:uFillTx/>
                <a:latin typeface="+mn-lt"/>
                <a:ea typeface="+mn-ea"/>
                <a:cs typeface="Cairo" pitchFamily="2" charset="-78"/>
              </a:rPr>
              <a:t>…</a:t>
            </a:r>
          </a:p>
          <a:p>
            <a:pPr marL="514350" marR="0" lvl="0" indent="-514350" algn="l" defTabSz="914355" rtl="0" eaLnBrk="1" fontAlgn="auto" latinLnBrk="0" hangingPunct="1">
              <a:lnSpc>
                <a:spcPct val="100000"/>
              </a:lnSpc>
              <a:spcBef>
                <a:spcPts val="0"/>
              </a:spcBef>
              <a:spcAft>
                <a:spcPts val="0"/>
              </a:spcAft>
              <a:buClrTx/>
              <a:buSzTx/>
              <a:buFontTx/>
              <a:buAutoNum type="arabicPeriod"/>
              <a:tabLst/>
              <a:defRPr/>
            </a:pPr>
            <a:r>
              <a:rPr kumimoji="0" lang="en-US" sz="2500" b="0" i="0" u="none" strike="noStrike" kern="1200" cap="none" spc="0" normalizeH="0" baseline="0" noProof="0" dirty="0">
                <a:ln>
                  <a:noFill/>
                </a:ln>
                <a:solidFill>
                  <a:prstClr val="white"/>
                </a:solidFill>
                <a:effectLst/>
                <a:uLnTx/>
                <a:uFillTx/>
                <a:latin typeface="+mn-lt"/>
                <a:ea typeface="+mn-ea"/>
                <a:cs typeface="Cairo" pitchFamily="2" charset="-78"/>
              </a:rPr>
              <a:t>…</a:t>
            </a:r>
          </a:p>
          <a:p>
            <a:pPr marL="514350" marR="0" lvl="0" indent="-514350" algn="l" defTabSz="914355" rtl="0" eaLnBrk="1" fontAlgn="auto" latinLnBrk="0" hangingPunct="1">
              <a:lnSpc>
                <a:spcPct val="100000"/>
              </a:lnSpc>
              <a:spcBef>
                <a:spcPts val="0"/>
              </a:spcBef>
              <a:spcAft>
                <a:spcPts val="0"/>
              </a:spcAft>
              <a:buClrTx/>
              <a:buSzTx/>
              <a:buFontTx/>
              <a:buAutoNum type="arabicPeriod"/>
              <a:tabLst/>
              <a:defRPr/>
            </a:pPr>
            <a:r>
              <a:rPr kumimoji="0" lang="en-US" sz="2500" b="0" i="0" u="none" strike="noStrike" kern="1200" cap="none" spc="0" normalizeH="0" baseline="0" noProof="0" dirty="0">
                <a:ln>
                  <a:noFill/>
                </a:ln>
                <a:solidFill>
                  <a:prstClr val="white"/>
                </a:solidFill>
                <a:effectLst/>
                <a:uLnTx/>
                <a:uFillTx/>
                <a:latin typeface="+mn-lt"/>
                <a:ea typeface="+mn-ea"/>
                <a:cs typeface="Cairo" pitchFamily="2" charset="-78"/>
              </a:rPr>
              <a:t>…</a:t>
            </a:r>
          </a:p>
        </p:txBody>
      </p:sp>
      <p:pic>
        <p:nvPicPr>
          <p:cNvPr id="13" name="Grafik 12">
            <a:extLst>
              <a:ext uri="{FF2B5EF4-FFF2-40B4-BE49-F238E27FC236}">
                <a16:creationId xmlns:a16="http://schemas.microsoft.com/office/drawing/2014/main" id="{FD92726C-7C58-1B24-F755-8BFDD40F4971}"/>
              </a:ext>
            </a:extLst>
          </p:cNvPr>
          <p:cNvPicPr>
            <a:picLocks noChangeAspect="1"/>
          </p:cNvPicPr>
          <p:nvPr userDrawn="1"/>
        </p:nvPicPr>
        <p:blipFill>
          <a:blip r:embed="rId2"/>
          <a:srcRect/>
          <a:stretch/>
        </p:blipFill>
        <p:spPr>
          <a:xfrm>
            <a:off x="11199662" y="6509530"/>
            <a:ext cx="657377" cy="215620"/>
          </a:xfrm>
          <a:prstGeom prst="rect">
            <a:avLst/>
          </a:prstGeom>
        </p:spPr>
      </p:pic>
      <p:pic>
        <p:nvPicPr>
          <p:cNvPr id="8" name="Grafik 8">
            <a:extLst>
              <a:ext uri="{FF2B5EF4-FFF2-40B4-BE49-F238E27FC236}">
                <a16:creationId xmlns:a16="http://schemas.microsoft.com/office/drawing/2014/main" id="{BAAF5BEC-2F03-23A3-73EF-364FA3F837F8}"/>
              </a:ext>
            </a:extLst>
          </p:cNvPr>
          <p:cNvPicPr>
            <a:picLocks noChangeAspect="1"/>
          </p:cNvPicPr>
          <p:nvPr userDrawn="1"/>
        </p:nvPicPr>
        <p:blipFill>
          <a:blip r:embed="rId3"/>
          <a:srcRect/>
          <a:stretch/>
        </p:blipFill>
        <p:spPr>
          <a:xfrm>
            <a:off x="11002802" y="6102266"/>
            <a:ext cx="1051095" cy="744525"/>
          </a:xfrm>
          <a:prstGeom prst="rect">
            <a:avLst/>
          </a:prstGeom>
        </p:spPr>
      </p:pic>
    </p:spTree>
    <p:extLst>
      <p:ext uri="{BB962C8B-B14F-4D97-AF65-F5344CB8AC3E}">
        <p14:creationId xmlns:p14="http://schemas.microsoft.com/office/powerpoint/2010/main" val="213130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Divider">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41805C82-F5A2-6FD3-38E6-BE7B2A2DEFE1}"/>
              </a:ext>
            </a:extLst>
          </p:cNvPr>
          <p:cNvSpPr/>
          <p:nvPr userDrawn="1"/>
        </p:nvSpPr>
        <p:spPr>
          <a:xfrm>
            <a:off x="1" y="0"/>
            <a:ext cx="3031063" cy="6400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0000"/>
              </a:lnSpc>
              <a:spcBef>
                <a:spcPts val="600"/>
              </a:spcBef>
            </a:pPr>
            <a:endParaRPr lang="en-US" sz="1600" b="0" i="0" dirty="0" err="1">
              <a:solidFill>
                <a:schemeClr val="tx1"/>
              </a:solidFill>
              <a:latin typeface="Cairo" pitchFamily="2" charset="-78"/>
              <a:cs typeface="Cairo" pitchFamily="2" charset="-78"/>
            </a:endParaRPr>
          </a:p>
        </p:txBody>
      </p:sp>
      <p:pic>
        <p:nvPicPr>
          <p:cNvPr id="6" name="Grafik 8">
            <a:extLst>
              <a:ext uri="{FF2B5EF4-FFF2-40B4-BE49-F238E27FC236}">
                <a16:creationId xmlns:a16="http://schemas.microsoft.com/office/drawing/2014/main" id="{FB8C05E9-0099-DDC7-5B51-BE2ADDFBA84F}"/>
              </a:ext>
            </a:extLst>
          </p:cNvPr>
          <p:cNvPicPr>
            <a:picLocks noChangeAspect="1"/>
          </p:cNvPicPr>
          <p:nvPr userDrawn="1"/>
        </p:nvPicPr>
        <p:blipFill>
          <a:blip r:embed="rId2"/>
          <a:srcRect/>
          <a:stretch/>
        </p:blipFill>
        <p:spPr>
          <a:xfrm>
            <a:off x="11002802" y="6102266"/>
            <a:ext cx="1051095" cy="744525"/>
          </a:xfrm>
          <a:prstGeom prst="rect">
            <a:avLst/>
          </a:prstGeom>
        </p:spPr>
      </p:pic>
    </p:spTree>
    <p:extLst>
      <p:ext uri="{BB962C8B-B14F-4D97-AF65-F5344CB8AC3E}">
        <p14:creationId xmlns:p14="http://schemas.microsoft.com/office/powerpoint/2010/main" val="227160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erco - logo">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0747" y="0"/>
            <a:ext cx="9670505" cy="6858000"/>
          </a:xfrm>
          <a:prstGeom prst="rect">
            <a:avLst/>
          </a:prstGeom>
        </p:spPr>
      </p:pic>
    </p:spTree>
    <p:extLst>
      <p:ext uri="{BB962C8B-B14F-4D97-AF65-F5344CB8AC3E}">
        <p14:creationId xmlns:p14="http://schemas.microsoft.com/office/powerpoint/2010/main" val="1803040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ogress togeth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1496"/>
            <a:ext cx="12192000" cy="4075008"/>
          </a:xfrm>
          <a:prstGeom prst="rect">
            <a:avLst/>
          </a:prstGeom>
        </p:spPr>
      </p:pic>
    </p:spTree>
    <p:extLst>
      <p:ext uri="{BB962C8B-B14F-4D97-AF65-F5344CB8AC3E}">
        <p14:creationId xmlns:p14="http://schemas.microsoft.com/office/powerpoint/2010/main" val="369480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6.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7.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6.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94DDEFB-411D-F1EC-271D-DEA9731AF8DD}"/>
              </a:ext>
            </a:extLst>
          </p:cNvPr>
          <p:cNvGraphicFramePr>
            <a:graphicFrameLocks noChangeAspect="1"/>
          </p:cNvGraphicFramePr>
          <p:nvPr userDrawn="1">
            <p:custDataLst>
              <p:tags r:id="rId15"/>
            </p:custDataLst>
            <p:extLst>
              <p:ext uri="{D42A27DB-BD31-4B8C-83A1-F6EECF244321}">
                <p14:modId xmlns:p14="http://schemas.microsoft.com/office/powerpoint/2010/main" val="124732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7" name="Diapositiva think-cell" r:id="rId16" imgW="175" imgH="175" progId="TCLayout.ActiveDocument.1">
                  <p:embed/>
                </p:oleObj>
              </mc:Choice>
              <mc:Fallback>
                <p:oleObj name="Diapositiva think-cell" r:id="rId16" imgW="175" imgH="175"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A0CCC0D9-FBA8-7E2E-4C28-B4D48F535D07}"/>
              </a:ext>
            </a:extLst>
          </p:cNvPr>
          <p:cNvSpPr txBox="1"/>
          <p:nvPr userDrawn="1"/>
        </p:nvSpPr>
        <p:spPr>
          <a:xfrm>
            <a:off x="338139" y="6587172"/>
            <a:ext cx="320903" cy="107740"/>
          </a:xfrm>
          <a:prstGeom prst="rect">
            <a:avLst/>
          </a:prstGeom>
          <a:noFill/>
        </p:spPr>
        <p:txBody>
          <a:bodyPr vert="horz" wrap="square" lIns="0" tIns="45720" rIns="91440" bIns="45720" rtlCol="0" anchor="ctr" anchorCtr="0">
            <a:noAutofit/>
          </a:bodyPr>
          <a:lstStyle/>
          <a:p>
            <a:endParaRPr lang="en-US" sz="900" dirty="0"/>
          </a:p>
        </p:txBody>
      </p:sp>
      <p:sp>
        <p:nvSpPr>
          <p:cNvPr id="13" name="Titelplatzhalter 12">
            <a:extLst>
              <a:ext uri="{FF2B5EF4-FFF2-40B4-BE49-F238E27FC236}">
                <a16:creationId xmlns:a16="http://schemas.microsoft.com/office/drawing/2014/main" id="{4DC6892B-B3BE-8747-9D1B-5D09192F9F10}"/>
              </a:ext>
            </a:extLst>
          </p:cNvPr>
          <p:cNvSpPr>
            <a:spLocks noGrp="1"/>
          </p:cNvSpPr>
          <p:nvPr>
            <p:ph type="title"/>
          </p:nvPr>
        </p:nvSpPr>
        <p:spPr>
          <a:xfrm>
            <a:off x="338138" y="240660"/>
            <a:ext cx="11515725" cy="370101"/>
          </a:xfrm>
          <a:prstGeom prst="rect">
            <a:avLst/>
          </a:prstGeom>
        </p:spPr>
        <p:txBody>
          <a:bodyPr vert="horz" lIns="0" tIns="0" rIns="0" bIns="0" rtlCol="0" anchor="t">
            <a:spAutoFit/>
          </a:bodyPr>
          <a:lstStyle/>
          <a:p>
            <a:r>
              <a:rPr lang="en-US" dirty="0"/>
              <a:t>Here is a headline Cairo </a:t>
            </a:r>
            <a:r>
              <a:rPr lang="en-US" err="1"/>
              <a:t>SemiBold</a:t>
            </a:r>
            <a:r>
              <a:rPr lang="en-US"/>
              <a:t> 35 </a:t>
            </a:r>
            <a:r>
              <a:rPr lang="en-US" dirty="0"/>
              <a:t>pt</a:t>
            </a:r>
          </a:p>
        </p:txBody>
      </p:sp>
      <p:sp>
        <p:nvSpPr>
          <p:cNvPr id="2" name="Text Placeholder 1">
            <a:extLst>
              <a:ext uri="{FF2B5EF4-FFF2-40B4-BE49-F238E27FC236}">
                <a16:creationId xmlns:a16="http://schemas.microsoft.com/office/drawing/2014/main" id="{76386C6F-D5D9-4FC9-9DCE-C174D36213A3}"/>
              </a:ext>
            </a:extLst>
          </p:cNvPr>
          <p:cNvSpPr>
            <a:spLocks noGrp="1"/>
          </p:cNvSpPr>
          <p:nvPr>
            <p:ph type="body" idx="1"/>
          </p:nvPr>
        </p:nvSpPr>
        <p:spPr>
          <a:xfrm>
            <a:off x="338139" y="1520825"/>
            <a:ext cx="11515725" cy="458144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rotWithShape="1">
          <a:blip r:embed="rId18">
            <a:extLst>
              <a:ext uri="{28A0092B-C50C-407E-A947-70E740481C1C}">
                <a14:useLocalDpi xmlns:a14="http://schemas.microsoft.com/office/drawing/2010/main" val="0"/>
              </a:ext>
            </a:extLst>
          </a:blip>
          <a:srcRect l="20027" t="18386" r="19031" b="28264"/>
          <a:stretch/>
        </p:blipFill>
        <p:spPr>
          <a:xfrm>
            <a:off x="11213306" y="6238874"/>
            <a:ext cx="640555" cy="397669"/>
          </a:xfrm>
          <a:prstGeom prst="rect">
            <a:avLst/>
          </a:prstGeom>
        </p:spPr>
      </p:pic>
      <p:sp>
        <p:nvSpPr>
          <p:cNvPr id="5" name="CasellaDiTesto 4">
            <a:extLst>
              <a:ext uri="{FF2B5EF4-FFF2-40B4-BE49-F238E27FC236}">
                <a16:creationId xmlns:a16="http://schemas.microsoft.com/office/drawing/2014/main" id="{5F9602B5-DC46-67C0-6CE5-6170466B5383}"/>
              </a:ext>
            </a:extLst>
          </p:cNvPr>
          <p:cNvSpPr txBox="1"/>
          <p:nvPr userDrawn="1"/>
        </p:nvSpPr>
        <p:spPr>
          <a:xfrm>
            <a:off x="338138" y="6299208"/>
            <a:ext cx="507682" cy="276999"/>
          </a:xfrm>
          <a:prstGeom prst="rect">
            <a:avLst/>
          </a:prstGeom>
          <a:noFill/>
        </p:spPr>
        <p:txBody>
          <a:bodyPr wrap="square" rtlCol="0" anchor="ctr">
            <a:spAutoFit/>
          </a:bodyPr>
          <a:lstStyle/>
          <a:p>
            <a:fld id="{D5B7E5AC-355B-44D6-B6B7-99417E608367}" type="slidenum">
              <a:rPr lang="it-IT" sz="1200" smtClean="0"/>
              <a:t>‹N›</a:t>
            </a:fld>
            <a:endParaRPr lang="it-IT" sz="1200" dirty="0"/>
          </a:p>
        </p:txBody>
      </p:sp>
      <p:sp>
        <p:nvSpPr>
          <p:cNvPr id="7" name="CasellaDiTesto 6">
            <a:extLst>
              <a:ext uri="{FF2B5EF4-FFF2-40B4-BE49-F238E27FC236}">
                <a16:creationId xmlns:a16="http://schemas.microsoft.com/office/drawing/2014/main" id="{052664C3-34E7-EB55-296E-9526C2A06E9F}"/>
              </a:ext>
            </a:extLst>
          </p:cNvPr>
          <p:cNvSpPr txBox="1"/>
          <p:nvPr userDrawn="1"/>
        </p:nvSpPr>
        <p:spPr>
          <a:xfrm>
            <a:off x="659042" y="6322881"/>
            <a:ext cx="9929248" cy="230832"/>
          </a:xfrm>
          <a:prstGeom prst="rect">
            <a:avLst/>
          </a:prstGeom>
          <a:noFill/>
        </p:spPr>
        <p:txBody>
          <a:bodyPr wrap="square" rtlCol="0" anchor="ctr">
            <a:spAutoFit/>
          </a:bodyPr>
          <a:lstStyle/>
          <a:p>
            <a:r>
              <a:rPr lang="it-IT" sz="900" dirty="0"/>
              <a:t>Portale fornitori </a:t>
            </a:r>
          </a:p>
        </p:txBody>
      </p:sp>
    </p:spTree>
    <p:extLst>
      <p:ext uri="{BB962C8B-B14F-4D97-AF65-F5344CB8AC3E}">
        <p14:creationId xmlns:p14="http://schemas.microsoft.com/office/powerpoint/2010/main" val="2986742628"/>
      </p:ext>
    </p:extLst>
  </p:cSld>
  <p:clrMap bg1="lt1" tx1="dk1" bg2="lt2" tx2="dk2" accent1="accent1" accent2="accent2" accent3="accent3" accent4="accent4" accent5="accent5" accent6="accent6" hlink="hlink" folHlink="folHlink"/>
  <p:sldLayoutIdLst>
    <p:sldLayoutId id="2147483665" r:id="rId1"/>
    <p:sldLayoutId id="2147483656" r:id="rId2"/>
    <p:sldLayoutId id="2147483655" r:id="rId3"/>
    <p:sldLayoutId id="2147483663" r:id="rId4"/>
    <p:sldLayoutId id="2147483669" r:id="rId5"/>
    <p:sldLayoutId id="2147483682" r:id="rId6"/>
    <p:sldLayoutId id="2147483671" r:id="rId7"/>
    <p:sldLayoutId id="2147483649" r:id="rId8"/>
    <p:sldLayoutId id="2147483664" r:id="rId9"/>
    <p:sldLayoutId id="2147483668" r:id="rId10"/>
    <p:sldLayoutId id="2147483678" r:id="rId11"/>
    <p:sldLayoutId id="2147483683" r:id="rId12"/>
  </p:sldLayoutIdLst>
  <p:hf sldNum="0" hdr="0" ftr="0" dt="0"/>
  <p:txStyles>
    <p:titleStyle>
      <a:lvl1pPr algn="l" defTabSz="914400" rtl="0" eaLnBrk="1" latinLnBrk="0" hangingPunct="1">
        <a:lnSpc>
          <a:spcPct val="90000"/>
        </a:lnSpc>
        <a:spcBef>
          <a:spcPct val="0"/>
        </a:spcBef>
        <a:buNone/>
        <a:defRPr kumimoji="0" lang="de-DE" sz="2600" b="1" i="0" u="none" strike="noStrike" kern="1200" cap="none" spc="0" normalizeH="0" baseline="0" noProof="0" dirty="0" err="1" smtClean="0">
          <a:ln>
            <a:noFill/>
          </a:ln>
          <a:solidFill>
            <a:schemeClr val="tx1"/>
          </a:solidFill>
          <a:effectLst/>
          <a:uLnTx/>
          <a:uFillTx/>
          <a:latin typeface="+mj-lt"/>
          <a:ea typeface="+mn-ea"/>
          <a:cs typeface="Cairo SemiBold" pitchFamily="2" charset="-78"/>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mn-lt"/>
          <a:ea typeface="+mn-ea"/>
          <a:cs typeface="Cairo" pitchFamily="2" charset="-78"/>
        </a:defRPr>
      </a:lvl1pPr>
      <a:lvl2pPr marL="230400" indent="-228600" algn="l" defTabSz="914400" rtl="0" eaLnBrk="1" latinLnBrk="0" hangingPunct="1">
        <a:lnSpc>
          <a:spcPct val="100000"/>
        </a:lnSpc>
        <a:spcBef>
          <a:spcPts val="500"/>
        </a:spcBef>
        <a:buClr>
          <a:schemeClr val="accent1"/>
        </a:buClr>
        <a:buFont typeface="Arial" panose="020B0604020202020204" pitchFamily="34" charset="0"/>
        <a:buChar char="•"/>
        <a:defRPr lang="de-DE" sz="1600" b="0" i="0" kern="1200" dirty="0" smtClean="0">
          <a:solidFill>
            <a:schemeClr val="tx1"/>
          </a:solidFill>
          <a:latin typeface="+mn-lt"/>
          <a:ea typeface="+mn-ea"/>
          <a:cs typeface="Cairo" pitchFamily="2" charset="-78"/>
        </a:defRPr>
      </a:lvl2pPr>
      <a:lvl3pPr marL="460800" indent="-228600" algn="l" defTabSz="914400" rtl="0" eaLnBrk="1" latinLnBrk="0" hangingPunct="1">
        <a:lnSpc>
          <a:spcPct val="100000"/>
        </a:lnSpc>
        <a:spcBef>
          <a:spcPts val="500"/>
        </a:spcBef>
        <a:buClr>
          <a:schemeClr val="accent1"/>
        </a:buClr>
        <a:buFont typeface="Arial" panose="020B0604020202020204" pitchFamily="34" charset="0"/>
        <a:buChar char="•"/>
        <a:defRPr sz="1600" b="0" i="0" kern="1200">
          <a:solidFill>
            <a:schemeClr val="tx1"/>
          </a:solidFill>
          <a:latin typeface="+mn-lt"/>
          <a:ea typeface="+mn-ea"/>
          <a:cs typeface="Cairo" pitchFamily="2" charset="-78"/>
        </a:defRPr>
      </a:lvl3pPr>
      <a:lvl4pPr marL="691200" indent="-228600" algn="l" defTabSz="914400" rtl="0" eaLnBrk="1" latinLnBrk="0" hangingPunct="1">
        <a:lnSpc>
          <a:spcPct val="100000"/>
        </a:lnSpc>
        <a:spcBef>
          <a:spcPts val="500"/>
        </a:spcBef>
        <a:buClr>
          <a:schemeClr val="accent1"/>
        </a:buClr>
        <a:buFont typeface="Arial" panose="020B0604020202020204" pitchFamily="34" charset="0"/>
        <a:buChar char="•"/>
        <a:defRPr sz="1600" b="0" i="0" kern="1200">
          <a:solidFill>
            <a:schemeClr val="tx1"/>
          </a:solidFill>
          <a:latin typeface="+mn-lt"/>
          <a:ea typeface="+mn-ea"/>
          <a:cs typeface="Cairo" pitchFamily="2" charset="-78"/>
        </a:defRPr>
      </a:lvl4pPr>
      <a:lvl5pPr marL="921600" indent="-228600" algn="l" defTabSz="914400" rtl="0" eaLnBrk="1" latinLnBrk="0" hangingPunct="1">
        <a:lnSpc>
          <a:spcPct val="100000"/>
        </a:lnSpc>
        <a:spcBef>
          <a:spcPts val="500"/>
        </a:spcBef>
        <a:buClr>
          <a:schemeClr val="accent1"/>
        </a:buClr>
        <a:buFont typeface="Arial" panose="020B0604020202020204" pitchFamily="34" charset="0"/>
        <a:buChar char="•"/>
        <a:defRPr sz="1600" b="0" i="0" kern="1200">
          <a:solidFill>
            <a:schemeClr val="tx1"/>
          </a:solidFill>
          <a:latin typeface="+mn-lt"/>
          <a:ea typeface="+mn-ea"/>
          <a:cs typeface="Cairo"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4201" userDrawn="1">
          <p15:clr>
            <a:srgbClr val="F26B43"/>
          </p15:clr>
        </p15:guide>
        <p15:guide id="6" pos="370" userDrawn="1">
          <p15:clr>
            <a:srgbClr val="F26B43"/>
          </p15:clr>
        </p15:guide>
        <p15:guide id="9" orient="horz" pos="2273" userDrawn="1">
          <p15:clr>
            <a:srgbClr val="F26B43"/>
          </p15:clr>
        </p15:guide>
        <p15:guide id="10" orient="horz" pos="1389" userDrawn="1">
          <p15:clr>
            <a:srgbClr val="F26B43"/>
          </p15:clr>
        </p15:guide>
        <p15:guide id="11" orient="horz" pos="1797" userDrawn="1">
          <p15:clr>
            <a:srgbClr val="F26B43"/>
          </p15:clr>
        </p15:guide>
        <p15:guide id="12" orient="horz" pos="958" userDrawn="1">
          <p15:clr>
            <a:srgbClr val="F26B43"/>
          </p15:clr>
        </p15:guide>
        <p15:guide id="13" orient="horz" pos="1275" userDrawn="1">
          <p15:clr>
            <a:srgbClr val="F26B43"/>
          </p15:clr>
        </p15:guide>
        <p15:guide id="14" orient="horz" pos="799" userDrawn="1">
          <p15:clr>
            <a:srgbClr val="F26B43"/>
          </p15:clr>
        </p15:guide>
        <p15:guide id="15" orient="horz" pos="38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ggetto 7" hidden="1">
            <a:extLst>
              <a:ext uri="{FF2B5EF4-FFF2-40B4-BE49-F238E27FC236}">
                <a16:creationId xmlns:a16="http://schemas.microsoft.com/office/drawing/2014/main" id="{9EF02804-44E6-4076-33FB-F9C7A78FFB46}"/>
              </a:ext>
            </a:extLst>
          </p:cNvPr>
          <p:cNvGraphicFramePr>
            <a:graphicFrameLocks noChangeAspect="1"/>
          </p:cNvGraphicFramePr>
          <p:nvPr userDrawn="1">
            <p:custDataLst>
              <p:tags r:id="rId14"/>
            </p:custDataLst>
            <p:extLst>
              <p:ext uri="{D42A27DB-BD31-4B8C-83A1-F6EECF244321}">
                <p14:modId xmlns:p14="http://schemas.microsoft.com/office/powerpoint/2010/main" val="144772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7" name="Diapositiva think-cell" r:id="rId15" imgW="359" imgH="360" progId="TCLayout.ActiveDocument.1">
                  <p:embed/>
                </p:oleObj>
              </mc:Choice>
              <mc:Fallback>
                <p:oleObj name="Diapositiva think-cell" r:id="rId15" imgW="359" imgH="360"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Segnaposto titolo 1">
            <a:extLst>
              <a:ext uri="{FF2B5EF4-FFF2-40B4-BE49-F238E27FC236}">
                <a16:creationId xmlns:a16="http://schemas.microsoft.com/office/drawing/2014/main" id="{7292C5AD-651A-2A0C-4555-DE17D73BCA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DA0093B-C4D9-E2D3-7CE0-16AB91D3E8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41D6276-D30B-B5D3-CAF4-24EBF619C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1E9A6-9B49-4795-9AE1-A22386F9B770}" type="datetimeFigureOut">
              <a:rPr lang="it-IT" smtClean="0"/>
              <a:t>26/03/2024</a:t>
            </a:fld>
            <a:endParaRPr lang="it-IT"/>
          </a:p>
        </p:txBody>
      </p:sp>
      <p:sp>
        <p:nvSpPr>
          <p:cNvPr id="5" name="Segnaposto piè di pagina 4">
            <a:extLst>
              <a:ext uri="{FF2B5EF4-FFF2-40B4-BE49-F238E27FC236}">
                <a16:creationId xmlns:a16="http://schemas.microsoft.com/office/drawing/2014/main" id="{92E5A656-D891-3966-B8A0-8E752E1B9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A438620-BD9E-EBE6-2257-B30A4E636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56746-082F-4546-AC2F-B27BA23991D9}" type="slidenum">
              <a:rPr lang="it-IT" smtClean="0"/>
              <a:t>‹N›</a:t>
            </a:fld>
            <a:endParaRPr lang="it-IT"/>
          </a:p>
        </p:txBody>
      </p:sp>
    </p:spTree>
    <p:extLst>
      <p:ext uri="{BB962C8B-B14F-4D97-AF65-F5344CB8AC3E}">
        <p14:creationId xmlns:p14="http://schemas.microsoft.com/office/powerpoint/2010/main" val="22710480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0.xml"/><Relationship Id="rId7" Type="http://schemas.openxmlformats.org/officeDocument/2006/relationships/image" Target="../media/image8.emf"/><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xml"/><Relationship Id="rId7" Type="http://schemas.openxmlformats.org/officeDocument/2006/relationships/image" Target="../media/image8.emf"/><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2.xml"/><Relationship Id="rId4" Type="http://schemas.openxmlformats.org/officeDocument/2006/relationships/slideLayout" Target="../slideLayouts/slideLayout12.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4.xml"/><Relationship Id="rId7" Type="http://schemas.openxmlformats.org/officeDocument/2006/relationships/image" Target="../media/image8.emf"/><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6.xml"/><Relationship Id="rId7" Type="http://schemas.openxmlformats.org/officeDocument/2006/relationships/image" Target="../media/image8.emf"/><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4.xml"/><Relationship Id="rId4" Type="http://schemas.openxmlformats.org/officeDocument/2006/relationships/slideLayout" Target="../slideLayouts/slideLayout12.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8.xml"/><Relationship Id="rId7" Type="http://schemas.openxmlformats.org/officeDocument/2006/relationships/image" Target="../media/image8.emf"/><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0.xml"/><Relationship Id="rId7" Type="http://schemas.openxmlformats.org/officeDocument/2006/relationships/image" Target="../media/image8.emf"/><Relationship Id="rId2" Type="http://schemas.openxmlformats.org/officeDocument/2006/relationships/tags" Target="../tags/tag19.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6.xml"/><Relationship Id="rId4" Type="http://schemas.openxmlformats.org/officeDocument/2006/relationships/slideLayout" Target="../slideLayouts/slideLayout12.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2.xml"/><Relationship Id="rId7" Type="http://schemas.openxmlformats.org/officeDocument/2006/relationships/image" Target="../media/image8.emf"/><Relationship Id="rId2" Type="http://schemas.openxmlformats.org/officeDocument/2006/relationships/tags" Target="../tags/tag21.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7.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vmlDrawing" Target="../drawings/vmlDrawing15.vml"/><Relationship Id="rId5" Type="http://schemas.openxmlformats.org/officeDocument/2006/relationships/image" Target="../media/image7.e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22CA93E-5D10-F154-C3DF-2977AE63011C}"/>
              </a:ext>
            </a:extLst>
          </p:cNvPr>
          <p:cNvGraphicFramePr>
            <a:graphicFrameLocks noChangeAspect="1"/>
          </p:cNvGraphicFramePr>
          <p:nvPr>
            <p:custDataLst>
              <p:tags r:id="rId2"/>
            </p:custDataLst>
            <p:extLst>
              <p:ext uri="{D42A27DB-BD31-4B8C-83A1-F6EECF244321}">
                <p14:modId xmlns:p14="http://schemas.microsoft.com/office/powerpoint/2010/main" val="2841394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1" name="Diapositiva think-cell" r:id="rId4" imgW="359" imgH="360" progId="TCLayout.ActiveDocument.1">
                  <p:embed/>
                </p:oleObj>
              </mc:Choice>
              <mc:Fallback>
                <p:oleObj name="Diapositiva think-cell" r:id="rId4" imgW="359"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2020388-DB8B-6101-BE6B-619E87072AF9}"/>
              </a:ext>
            </a:extLst>
          </p:cNvPr>
          <p:cNvSpPr>
            <a:spLocks noGrp="1"/>
          </p:cNvSpPr>
          <p:nvPr>
            <p:ph type="title"/>
          </p:nvPr>
        </p:nvSpPr>
        <p:spPr>
          <a:xfrm>
            <a:off x="77638" y="1664804"/>
            <a:ext cx="6003985" cy="474548"/>
          </a:xfrm>
        </p:spPr>
        <p:txBody>
          <a:bodyPr vert="horz"/>
          <a:lstStyle/>
          <a:p>
            <a:r>
              <a:rPr lang="en-US" dirty="0" err="1"/>
              <a:t>Portale</a:t>
            </a:r>
            <a:r>
              <a:rPr lang="en-US" dirty="0"/>
              <a:t> </a:t>
            </a:r>
            <a:r>
              <a:rPr lang="en-US" dirty="0" err="1"/>
              <a:t>fornitori</a:t>
            </a:r>
            <a:r>
              <a:rPr lang="en-US" dirty="0"/>
              <a:t>-</a:t>
            </a:r>
            <a:r>
              <a:rPr lang="it-IT" b="0" dirty="0"/>
              <a:t>Supplier </a:t>
            </a:r>
            <a:r>
              <a:rPr lang="it-IT" b="0" dirty="0" err="1"/>
              <a:t>portal</a:t>
            </a:r>
            <a:r>
              <a:rPr lang="en-US" dirty="0"/>
              <a:t/>
            </a:r>
            <a:br>
              <a:rPr lang="en-US" dirty="0"/>
            </a:br>
            <a:r>
              <a:rPr lang="en-US" dirty="0"/>
              <a:t/>
            </a:r>
            <a:br>
              <a:rPr lang="en-US" dirty="0"/>
            </a:br>
            <a:endParaRPr lang="en-US" dirty="0"/>
          </a:p>
        </p:txBody>
      </p:sp>
      <p:sp>
        <p:nvSpPr>
          <p:cNvPr id="3" name="Text Placeholder 2">
            <a:extLst>
              <a:ext uri="{FF2B5EF4-FFF2-40B4-BE49-F238E27FC236}">
                <a16:creationId xmlns:a16="http://schemas.microsoft.com/office/drawing/2014/main" id="{89633295-E59C-B67A-5AB5-9EC46237F7F9}"/>
              </a:ext>
            </a:extLst>
          </p:cNvPr>
          <p:cNvSpPr>
            <a:spLocks noGrp="1"/>
          </p:cNvSpPr>
          <p:nvPr>
            <p:ph type="body" sz="quarter" idx="10"/>
          </p:nvPr>
        </p:nvSpPr>
        <p:spPr/>
        <p:txBody>
          <a:bodyPr/>
          <a:lstStyle/>
          <a:p>
            <a:r>
              <a:rPr lang="en-US" sz="2800" dirty="0" err="1"/>
              <a:t>Gestione</a:t>
            </a:r>
            <a:r>
              <a:rPr lang="en-US" sz="2800" dirty="0"/>
              <a:t> </a:t>
            </a:r>
            <a:r>
              <a:rPr lang="en-US" sz="2800" dirty="0" err="1"/>
              <a:t>documentale</a:t>
            </a:r>
            <a:r>
              <a:rPr lang="en-US" sz="2800" dirty="0"/>
              <a:t> </a:t>
            </a:r>
          </a:p>
          <a:p>
            <a:r>
              <a:rPr lang="en-US" sz="2800" dirty="0"/>
              <a:t>per </a:t>
            </a:r>
            <a:r>
              <a:rPr lang="en-US" sz="2800" dirty="0" err="1"/>
              <a:t>qualifica</a:t>
            </a:r>
            <a:r>
              <a:rPr lang="en-US" sz="2800" dirty="0"/>
              <a:t> </a:t>
            </a:r>
            <a:r>
              <a:rPr lang="en-US" sz="2800" dirty="0" err="1" smtClean="0"/>
              <a:t>fornitori</a:t>
            </a:r>
            <a:endParaRPr lang="en-US" sz="2800" dirty="0" smtClean="0"/>
          </a:p>
          <a:p>
            <a:endParaRPr lang="en-US" sz="2800" dirty="0"/>
          </a:p>
          <a:p>
            <a:r>
              <a:rPr lang="fr-FR" dirty="0"/>
              <a:t>Document Management for Supplier Qualification".</a:t>
            </a:r>
            <a:endParaRPr lang="en-US" sz="2800" dirty="0"/>
          </a:p>
          <a:p>
            <a:endParaRPr lang="en-US" dirty="0"/>
          </a:p>
        </p:txBody>
      </p:sp>
      <p:sp>
        <p:nvSpPr>
          <p:cNvPr id="6" name="Title 1">
            <a:extLst>
              <a:ext uri="{FF2B5EF4-FFF2-40B4-BE49-F238E27FC236}">
                <a16:creationId xmlns:a16="http://schemas.microsoft.com/office/drawing/2014/main" id="{42020388-DB8B-6101-BE6B-619E87072AF9}"/>
              </a:ext>
            </a:extLst>
          </p:cNvPr>
          <p:cNvSpPr txBox="1">
            <a:spLocks/>
          </p:cNvSpPr>
          <p:nvPr/>
        </p:nvSpPr>
        <p:spPr>
          <a:xfrm>
            <a:off x="59289" y="70308"/>
            <a:ext cx="6003985" cy="474548"/>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ts val="0"/>
              </a:spcBef>
              <a:buNone/>
              <a:defRPr kumimoji="0" lang="de-DE" sz="3400" b="1" i="0" u="none" strike="noStrike" kern="1200" cap="none" spc="0" normalizeH="0" baseline="0" noProof="0">
                <a:ln>
                  <a:noFill/>
                </a:ln>
                <a:solidFill>
                  <a:srgbClr val="FFFFFF"/>
                </a:solidFill>
                <a:effectLst/>
                <a:uLnTx/>
                <a:uFillTx/>
                <a:latin typeface="+mj-lt"/>
                <a:ea typeface="+mn-ea"/>
                <a:cs typeface="Cairo SemiBold" pitchFamily="2" charset="-78"/>
              </a:defRPr>
            </a:lvl1pPr>
          </a:lstStyle>
          <a:p>
            <a:r>
              <a:rPr lang="it-IT" sz="1800" dirty="0" smtClean="0"/>
              <a:t>AL_001_PSM –R 00 DEL 26/03/2024</a:t>
            </a:r>
            <a:endParaRPr lang="en-US" sz="1800" dirty="0"/>
          </a:p>
        </p:txBody>
      </p:sp>
    </p:spTree>
    <p:extLst>
      <p:ext uri="{BB962C8B-B14F-4D97-AF65-F5344CB8AC3E}">
        <p14:creationId xmlns:p14="http://schemas.microsoft.com/office/powerpoint/2010/main" val="997947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3"/>
            </p:custDataLst>
            <p:extLst>
              <p:ext uri="{D42A27DB-BD31-4B8C-83A1-F6EECF244321}">
                <p14:modId xmlns:p14="http://schemas.microsoft.com/office/powerpoint/2010/main" val="3992900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5" name="Diapositiva think-cell" r:id="rId6" imgW="344" imgH="344" progId="TCLayout.ActiveDocument.1">
                  <p:embed/>
                </p:oleObj>
              </mc:Choice>
              <mc:Fallback>
                <p:oleObj name="Diapositiva think-cell" r:id="rId6" imgW="344" imgH="344" progId="TCLayout.ActiveDocument.1">
                  <p:embed/>
                  <p:pic>
                    <p:nvPicPr>
                      <p:cNvPr id="3" name="Objek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2" name="Title 2"/>
          <p:cNvSpPr>
            <a:spLocks noGrp="1"/>
          </p:cNvSpPr>
          <p:nvPr>
            <p:ph type="title"/>
          </p:nvPr>
        </p:nvSpPr>
        <p:spPr>
          <a:xfrm>
            <a:off x="336000" y="212547"/>
            <a:ext cx="11520000" cy="370101"/>
          </a:xfrm>
        </p:spPr>
        <p:txBody>
          <a:bodyPr vert="horz"/>
          <a:lstStyle/>
          <a:p>
            <a:r>
              <a:rPr lang="en-US" dirty="0" err="1"/>
              <a:t>Portale</a:t>
            </a:r>
            <a:r>
              <a:rPr lang="en-US" dirty="0"/>
              <a:t> </a:t>
            </a:r>
            <a:r>
              <a:rPr lang="en-US" dirty="0" err="1" smtClean="0"/>
              <a:t>fornitori</a:t>
            </a:r>
            <a:r>
              <a:rPr lang="en-US" dirty="0" smtClean="0"/>
              <a:t> - </a:t>
            </a:r>
            <a:r>
              <a:rPr lang="it-IT" b="0" dirty="0">
                <a:solidFill>
                  <a:srgbClr val="C00000"/>
                </a:solidFill>
              </a:rPr>
              <a:t>Supplier </a:t>
            </a:r>
            <a:r>
              <a:rPr lang="it-IT" b="0" dirty="0" smtClean="0">
                <a:solidFill>
                  <a:srgbClr val="C00000"/>
                </a:solidFill>
              </a:rPr>
              <a:t>Portal</a:t>
            </a:r>
            <a:endParaRPr lang="en-US" dirty="0">
              <a:solidFill>
                <a:srgbClr val="C00000"/>
              </a:solidFill>
            </a:endParaRPr>
          </a:p>
        </p:txBody>
      </p:sp>
      <p:sp>
        <p:nvSpPr>
          <p:cNvPr id="17" name="Titolo 1">
            <a:extLst>
              <a:ext uri="{FF2B5EF4-FFF2-40B4-BE49-F238E27FC236}">
                <a16:creationId xmlns:a16="http://schemas.microsoft.com/office/drawing/2014/main" id="{B5EF31E7-88F4-5A58-1FC2-6DA65A04F897}"/>
              </a:ext>
            </a:extLst>
          </p:cNvPr>
          <p:cNvSpPr txBox="1">
            <a:spLocks/>
          </p:cNvSpPr>
          <p:nvPr/>
        </p:nvSpPr>
        <p:spPr>
          <a:xfrm>
            <a:off x="336000" y="1616806"/>
            <a:ext cx="4841481" cy="418268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kumimoji="0" lang="de-DE" sz="2600" b="1" i="0" u="none" strike="noStrike" kern="1200" cap="none" spc="0" normalizeH="0" baseline="0" noProof="0" dirty="0" err="1" smtClean="0">
                <a:ln>
                  <a:noFill/>
                </a:ln>
                <a:solidFill>
                  <a:schemeClr val="tx1"/>
                </a:solidFill>
                <a:effectLst/>
                <a:uLnTx/>
                <a:uFillTx/>
                <a:latin typeface="+mj-lt"/>
                <a:ea typeface="+mn-ea"/>
                <a:cs typeface="Cairo SemiBold" pitchFamily="2" charset="-78"/>
              </a:defRPr>
            </a:lvl1pPr>
          </a:lstStyle>
          <a:p>
            <a:pPr marL="285750" indent="-285750">
              <a:buFont typeface="Arial" panose="020B0604020202020204" pitchFamily="34" charset="0"/>
              <a:buChar char="•"/>
            </a:pPr>
            <a:r>
              <a:rPr lang="it-IT" sz="1600" dirty="0"/>
              <a:t>Per facilitare lo scambio di documentazione tra Berco e il fornitore è stato realizzato un apposito portale. Suddiviso in varie sezioni permetterà di mantenere sempre la documentazione aggiornata con eventuali notifiche automatiche ed evitare così spiacevoli disguidi </a:t>
            </a:r>
            <a:endParaRPr lang="it-IT" sz="1600" dirty="0" smtClean="0"/>
          </a:p>
          <a:p>
            <a:pPr marL="285750" indent="-285750">
              <a:buFont typeface="Arial" panose="020B0604020202020204" pitchFamily="34" charset="0"/>
              <a:buChar char="•"/>
            </a:pPr>
            <a:endParaRPr lang="it-IT" sz="1600" dirty="0"/>
          </a:p>
          <a:p>
            <a:pPr marL="285750" indent="-285750">
              <a:buFont typeface="Arial" panose="020B0604020202020204" pitchFamily="34" charset="0"/>
              <a:buChar char="•"/>
            </a:pPr>
            <a:r>
              <a:rPr lang="en-US" sz="1600" dirty="0" err="1">
                <a:solidFill>
                  <a:srgbClr val="C00000"/>
                </a:solidFill>
              </a:rPr>
              <a:t>To facilitate the exchange of documentation between Berco and the supplier, a dedicated portal has been created. Divided into various sections, it will allow for the maintenance of up-to-date documentation with automatic notifications to prevent any unpleasant misunderstandings.</a:t>
            </a:r>
            <a:endParaRPr lang="it-IT" sz="1600" dirty="0">
              <a:solidFill>
                <a:srgbClr val="C00000"/>
              </a:solidFill>
            </a:endParaRPr>
          </a:p>
          <a:p>
            <a:endParaRPr lang="it-IT" sz="1600" dirty="0"/>
          </a:p>
          <a:p>
            <a:endParaRPr lang="it-IT" dirty="0"/>
          </a:p>
          <a:p>
            <a:endParaRPr lang="it-IT" dirty="0"/>
          </a:p>
          <a:p>
            <a:endParaRPr lang="it-IT" dirty="0"/>
          </a:p>
        </p:txBody>
      </p:sp>
      <p:pic>
        <p:nvPicPr>
          <p:cNvPr id="4" name="Immagine 3">
            <a:extLst>
              <a:ext uri="{FF2B5EF4-FFF2-40B4-BE49-F238E27FC236}">
                <a16:creationId xmlns:a16="http://schemas.microsoft.com/office/drawing/2014/main" id="{F5B05086-9E24-7E26-AB2A-E439A40582F5}"/>
              </a:ext>
            </a:extLst>
          </p:cNvPr>
          <p:cNvPicPr>
            <a:picLocks noChangeAspect="1"/>
          </p:cNvPicPr>
          <p:nvPr/>
        </p:nvPicPr>
        <p:blipFill>
          <a:blip r:embed="rId8"/>
          <a:stretch>
            <a:fillRect/>
          </a:stretch>
        </p:blipFill>
        <p:spPr>
          <a:xfrm>
            <a:off x="5430869" y="902043"/>
            <a:ext cx="6264875" cy="4831492"/>
          </a:xfrm>
          <a:prstGeom prst="rect">
            <a:avLst/>
          </a:prstGeom>
        </p:spPr>
      </p:pic>
    </p:spTree>
    <p:custDataLst>
      <p:tags r:id="rId2"/>
    </p:custDataLst>
    <p:extLst>
      <p:ext uri="{BB962C8B-B14F-4D97-AF65-F5344CB8AC3E}">
        <p14:creationId xmlns:p14="http://schemas.microsoft.com/office/powerpoint/2010/main" val="3121100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3"/>
            </p:custDataLst>
            <p:extLst>
              <p:ext uri="{D42A27DB-BD31-4B8C-83A1-F6EECF244321}">
                <p14:modId xmlns:p14="http://schemas.microsoft.com/office/powerpoint/2010/main" val="17713733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9" name="Diapositiva think-cell" r:id="rId6" imgW="344" imgH="344" progId="TCLayout.ActiveDocument.1">
                  <p:embed/>
                </p:oleObj>
              </mc:Choice>
              <mc:Fallback>
                <p:oleObj name="Diapositiva think-cell" r:id="rId6" imgW="344" imgH="344" progId="TCLayout.ActiveDocument.1">
                  <p:embed/>
                  <p:pic>
                    <p:nvPicPr>
                      <p:cNvPr id="3" name="Objek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2" name="Title 2"/>
          <p:cNvSpPr>
            <a:spLocks noGrp="1"/>
          </p:cNvSpPr>
          <p:nvPr>
            <p:ph type="title"/>
          </p:nvPr>
        </p:nvSpPr>
        <p:spPr>
          <a:xfrm>
            <a:off x="336000" y="212547"/>
            <a:ext cx="11520000" cy="370101"/>
          </a:xfrm>
        </p:spPr>
        <p:txBody>
          <a:bodyPr vert="horz"/>
          <a:lstStyle/>
          <a:p>
            <a:r>
              <a:rPr lang="en-US" dirty="0" err="1"/>
              <a:t>Credenziali</a:t>
            </a:r>
            <a:r>
              <a:rPr lang="en-US" dirty="0"/>
              <a:t> di </a:t>
            </a:r>
            <a:r>
              <a:rPr lang="en-US" dirty="0" err="1" smtClean="0"/>
              <a:t>accesso</a:t>
            </a:r>
            <a:r>
              <a:rPr lang="en-US" dirty="0" smtClean="0"/>
              <a:t> - </a:t>
            </a:r>
            <a:r>
              <a:rPr lang="it-IT" b="0" dirty="0" err="1">
                <a:solidFill>
                  <a:srgbClr val="C00000"/>
                </a:solidFill>
              </a:rPr>
              <a:t>Login credentials</a:t>
            </a:r>
            <a:endParaRPr lang="en-US" dirty="0">
              <a:solidFill>
                <a:srgbClr val="C00000"/>
              </a:solidFill>
            </a:endParaRPr>
          </a:p>
        </p:txBody>
      </p:sp>
      <p:sp>
        <p:nvSpPr>
          <p:cNvPr id="17" name="Titolo 1">
            <a:extLst>
              <a:ext uri="{FF2B5EF4-FFF2-40B4-BE49-F238E27FC236}">
                <a16:creationId xmlns:a16="http://schemas.microsoft.com/office/drawing/2014/main" id="{B5EF31E7-88F4-5A58-1FC2-6DA65A04F897}"/>
              </a:ext>
            </a:extLst>
          </p:cNvPr>
          <p:cNvSpPr txBox="1">
            <a:spLocks/>
          </p:cNvSpPr>
          <p:nvPr/>
        </p:nvSpPr>
        <p:spPr>
          <a:xfrm>
            <a:off x="336000" y="1233747"/>
            <a:ext cx="10710941" cy="224369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kumimoji="0" lang="de-DE" sz="2600" b="1" i="0" u="none" strike="noStrike" kern="1200" cap="none" spc="0" normalizeH="0" baseline="0" noProof="0" dirty="0" err="1" smtClean="0">
                <a:ln>
                  <a:noFill/>
                </a:ln>
                <a:solidFill>
                  <a:schemeClr val="tx1"/>
                </a:solidFill>
                <a:effectLst/>
                <a:uLnTx/>
                <a:uFillTx/>
                <a:latin typeface="+mj-lt"/>
                <a:ea typeface="+mn-ea"/>
                <a:cs typeface="Cairo SemiBold" pitchFamily="2" charset="-78"/>
              </a:defRPr>
            </a:lvl1pPr>
          </a:lstStyle>
          <a:p>
            <a:pPr marL="285750" indent="-285750">
              <a:buFont typeface="Arial" panose="020B0604020202020204" pitchFamily="34" charset="0"/>
              <a:buChar char="•"/>
            </a:pPr>
            <a:r>
              <a:rPr lang="it-IT" sz="1600" dirty="0"/>
              <a:t>Una email generata automaticamente dal sistema conterrà le credenziali e il link per l’accesso al portale </a:t>
            </a:r>
            <a:endParaRPr lang="it-IT" sz="1600" dirty="0" smtClean="0"/>
          </a:p>
          <a:p>
            <a:pPr marL="285750" indent="-285750">
              <a:buFont typeface="Arial" panose="020B0604020202020204" pitchFamily="34" charset="0"/>
              <a:buChar char="•"/>
            </a:pPr>
            <a:r>
              <a:rPr lang="en-US" sz="1600" dirty="0" smtClean="0">
                <a:solidFill>
                  <a:srgbClr val="C00000"/>
                </a:solidFill>
              </a:rPr>
              <a:t>An </a:t>
            </a:r>
            <a:r>
              <a:rPr lang="en-US" sz="1600" dirty="0">
                <a:solidFill>
                  <a:srgbClr val="C00000"/>
                </a:solidFill>
              </a:rPr>
              <a:t>automatically generated email from the system will contain the login credentials and the link for accessing the portal</a:t>
            </a:r>
            <a:r>
              <a:rPr lang="en-US" sz="1600" dirty="0" smtClean="0">
                <a:solidFill>
                  <a:srgbClr val="C00000"/>
                </a:solidFill>
              </a:rPr>
              <a:t>.</a:t>
            </a:r>
          </a:p>
          <a:p>
            <a:pPr marL="285750" indent="-285750">
              <a:buFont typeface="Arial" panose="020B0604020202020204" pitchFamily="34" charset="0"/>
              <a:buChar char="•"/>
            </a:pPr>
            <a:r>
              <a:rPr lang="en-US" sz="1200" dirty="0">
                <a:solidFill>
                  <a:srgbClr val="C00000"/>
                </a:solidFill>
              </a:rPr>
              <a:t/>
            </a:r>
            <a:br>
              <a:rPr lang="en-US" sz="1200" dirty="0">
                <a:solidFill>
                  <a:srgbClr val="C00000"/>
                </a:solidFill>
              </a:rPr>
            </a:br>
            <a:r>
              <a:rPr lang="en-US" sz="2000" b="0" dirty="0">
                <a:solidFill>
                  <a:srgbClr val="C00000"/>
                </a:solidFill>
                <a:latin typeface="+mn-lt"/>
              </a:rPr>
              <a:t>The images for this instruction are in Italian; however, upon selecting the language during the login phase, they will be converted into the corresponding language.</a:t>
            </a:r>
            <a:endParaRPr lang="it-IT" sz="1050" dirty="0">
              <a:solidFill>
                <a:srgbClr val="C00000"/>
              </a:solidFill>
              <a:latin typeface="+mn-lt"/>
            </a:endParaRPr>
          </a:p>
          <a:p>
            <a:endParaRPr lang="it-IT" dirty="0"/>
          </a:p>
          <a:p>
            <a:endParaRPr lang="it-IT" dirty="0"/>
          </a:p>
          <a:p>
            <a:endParaRPr lang="it-IT" dirty="0"/>
          </a:p>
        </p:txBody>
      </p:sp>
      <p:pic>
        <p:nvPicPr>
          <p:cNvPr id="5" name="Immagine 4">
            <a:extLst>
              <a:ext uri="{FF2B5EF4-FFF2-40B4-BE49-F238E27FC236}">
                <a16:creationId xmlns:a16="http://schemas.microsoft.com/office/drawing/2014/main" id="{AD572B3B-76FD-E37F-5AB9-984AA69C652E}"/>
              </a:ext>
            </a:extLst>
          </p:cNvPr>
          <p:cNvPicPr>
            <a:picLocks noChangeAspect="1"/>
          </p:cNvPicPr>
          <p:nvPr/>
        </p:nvPicPr>
        <p:blipFill>
          <a:blip r:embed="rId8"/>
          <a:stretch>
            <a:fillRect/>
          </a:stretch>
        </p:blipFill>
        <p:spPr>
          <a:xfrm>
            <a:off x="8063901" y="2238755"/>
            <a:ext cx="3648075" cy="3714750"/>
          </a:xfrm>
          <a:prstGeom prst="rect">
            <a:avLst/>
          </a:prstGeom>
        </p:spPr>
      </p:pic>
      <p:pic>
        <p:nvPicPr>
          <p:cNvPr id="9" name="Immagine 8">
            <a:extLst>
              <a:ext uri="{FF2B5EF4-FFF2-40B4-BE49-F238E27FC236}">
                <a16:creationId xmlns:a16="http://schemas.microsoft.com/office/drawing/2014/main" id="{15FAE966-9970-337A-4B28-46FC79F88CB8}"/>
              </a:ext>
            </a:extLst>
          </p:cNvPr>
          <p:cNvPicPr>
            <a:picLocks noChangeAspect="1"/>
          </p:cNvPicPr>
          <p:nvPr/>
        </p:nvPicPr>
        <p:blipFill>
          <a:blip r:embed="rId9"/>
          <a:stretch>
            <a:fillRect/>
          </a:stretch>
        </p:blipFill>
        <p:spPr>
          <a:xfrm>
            <a:off x="728305" y="2721987"/>
            <a:ext cx="6943292" cy="3538089"/>
          </a:xfrm>
          <a:prstGeom prst="rect">
            <a:avLst/>
          </a:prstGeom>
          <a:ln>
            <a:noFill/>
          </a:ln>
          <a:effectLst>
            <a:outerShdw blurRad="292100" dist="139700" dir="2700000" algn="tl" rotWithShape="0">
              <a:srgbClr val="333333">
                <a:alpha val="65000"/>
              </a:srgbClr>
            </a:outerShdw>
          </a:effectLst>
        </p:spPr>
      </p:pic>
    </p:spTree>
    <p:custDataLst>
      <p:tags r:id="rId2"/>
    </p:custDataLst>
    <p:extLst>
      <p:ext uri="{BB962C8B-B14F-4D97-AF65-F5344CB8AC3E}">
        <p14:creationId xmlns:p14="http://schemas.microsoft.com/office/powerpoint/2010/main" val="1296932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3"/>
            </p:custDataLst>
            <p:extLst>
              <p:ext uri="{D42A27DB-BD31-4B8C-83A1-F6EECF244321}">
                <p14:modId xmlns:p14="http://schemas.microsoft.com/office/powerpoint/2010/main" val="3683431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53" name="Diapositiva think-cell" r:id="rId6" imgW="344" imgH="344" progId="TCLayout.ActiveDocument.1">
                  <p:embed/>
                </p:oleObj>
              </mc:Choice>
              <mc:Fallback>
                <p:oleObj name="Diapositiva think-cell" r:id="rId6" imgW="344" imgH="344" progId="TCLayout.ActiveDocument.1">
                  <p:embed/>
                  <p:pic>
                    <p:nvPicPr>
                      <p:cNvPr id="3" name="Objek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2" name="Title 2"/>
          <p:cNvSpPr>
            <a:spLocks noGrp="1"/>
          </p:cNvSpPr>
          <p:nvPr>
            <p:ph type="title"/>
          </p:nvPr>
        </p:nvSpPr>
        <p:spPr>
          <a:xfrm>
            <a:off x="336000" y="212547"/>
            <a:ext cx="11520000" cy="370101"/>
          </a:xfrm>
        </p:spPr>
        <p:txBody>
          <a:bodyPr vert="horz"/>
          <a:lstStyle/>
          <a:p>
            <a:r>
              <a:rPr lang="en-US" dirty="0" err="1"/>
              <a:t>Pannello</a:t>
            </a:r>
            <a:r>
              <a:rPr lang="en-US" dirty="0"/>
              <a:t> di </a:t>
            </a:r>
            <a:r>
              <a:rPr lang="en-US" dirty="0" err="1" smtClean="0"/>
              <a:t>controllo</a:t>
            </a:r>
            <a:r>
              <a:rPr lang="en-US" dirty="0" smtClean="0"/>
              <a:t> - </a:t>
            </a:r>
            <a:r>
              <a:rPr lang="it-IT" b="0" dirty="0" err="1">
                <a:solidFill>
                  <a:srgbClr val="C00000"/>
                </a:solidFill>
              </a:rPr>
              <a:t>Control panel</a:t>
            </a:r>
            <a:endParaRPr lang="en-US" dirty="0">
              <a:solidFill>
                <a:srgbClr val="C00000"/>
              </a:solidFill>
            </a:endParaRPr>
          </a:p>
        </p:txBody>
      </p:sp>
      <p:sp>
        <p:nvSpPr>
          <p:cNvPr id="17" name="Titolo 1">
            <a:extLst>
              <a:ext uri="{FF2B5EF4-FFF2-40B4-BE49-F238E27FC236}">
                <a16:creationId xmlns:a16="http://schemas.microsoft.com/office/drawing/2014/main" id="{B5EF31E7-88F4-5A58-1FC2-6DA65A04F897}"/>
              </a:ext>
            </a:extLst>
          </p:cNvPr>
          <p:cNvSpPr txBox="1">
            <a:spLocks/>
          </p:cNvSpPr>
          <p:nvPr/>
        </p:nvSpPr>
        <p:spPr>
          <a:xfrm>
            <a:off x="953838" y="1233747"/>
            <a:ext cx="7881243" cy="1551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kumimoji="0" lang="de-DE" sz="2600" b="1" i="0" u="none" strike="noStrike" kern="1200" cap="none" spc="0" normalizeH="0" baseline="0" noProof="0" dirty="0" err="1" smtClean="0">
                <a:ln>
                  <a:noFill/>
                </a:ln>
                <a:solidFill>
                  <a:schemeClr val="tx1"/>
                </a:solidFill>
                <a:effectLst/>
                <a:uLnTx/>
                <a:uFillTx/>
                <a:latin typeface="+mj-lt"/>
                <a:ea typeface="+mn-ea"/>
                <a:cs typeface="Cairo SemiBold" pitchFamily="2" charset="-78"/>
              </a:defRPr>
            </a:lvl1pPr>
          </a:lstStyle>
          <a:p>
            <a:pPr marL="285750" indent="-285750">
              <a:buFont typeface="Arial" panose="020B0604020202020204" pitchFamily="34" charset="0"/>
              <a:buChar char="•"/>
            </a:pPr>
            <a:r>
              <a:rPr lang="it-IT" sz="1600" dirty="0"/>
              <a:t>Dal pannello di controllo è possibile selezionare la lingua per facilitare l’utilizzo e la comprensione del sistema, visualizzare immediatamente le sezioni in cui sono presenti richieste documentali (pallini rossi) , ed entrare nelle varie sezioni del </a:t>
            </a:r>
            <a:r>
              <a:rPr lang="it-IT" sz="1600" dirty="0" smtClean="0"/>
              <a:t>portale.</a:t>
            </a:r>
          </a:p>
          <a:p>
            <a:pPr marL="285750" indent="-285750">
              <a:buFont typeface="Arial" panose="020B0604020202020204" pitchFamily="34" charset="0"/>
              <a:buChar char="•"/>
            </a:pPr>
            <a:r>
              <a:rPr lang="en-US" sz="1600" dirty="0" err="1"/>
              <a:t/>
            </a:r>
            <a:br>
              <a:rPr lang="en-US" sz="1600" dirty="0" err="1"/>
            </a:br>
            <a:r>
              <a:rPr lang="en-US" sz="1600" dirty="0" err="1">
                <a:solidFill>
                  <a:srgbClr val="C00000"/>
                </a:solidFill>
              </a:rPr>
              <a:t>From the control panel, you can select the language to facilitate the usage and understanding of the system, immediately view the sections where document requests are present (red dots), and access various sections of the portal</a:t>
            </a:r>
            <a:endParaRPr lang="it-IT" sz="1600" dirty="0" err="1">
              <a:solidFill>
                <a:srgbClr val="C00000"/>
              </a:solidFill>
            </a:endParaRPr>
          </a:p>
        </p:txBody>
      </p:sp>
      <p:pic>
        <p:nvPicPr>
          <p:cNvPr id="4" name="Immagine 3">
            <a:extLst>
              <a:ext uri="{FF2B5EF4-FFF2-40B4-BE49-F238E27FC236}">
                <a16:creationId xmlns:a16="http://schemas.microsoft.com/office/drawing/2014/main" id="{0325F63A-97C0-C601-0068-26F60BEA1D06}"/>
              </a:ext>
            </a:extLst>
          </p:cNvPr>
          <p:cNvPicPr>
            <a:picLocks noChangeAspect="1"/>
          </p:cNvPicPr>
          <p:nvPr/>
        </p:nvPicPr>
        <p:blipFill>
          <a:blip r:embed="rId8"/>
          <a:stretch>
            <a:fillRect/>
          </a:stretch>
        </p:blipFill>
        <p:spPr>
          <a:xfrm>
            <a:off x="720925" y="3083059"/>
            <a:ext cx="9686925" cy="2619375"/>
          </a:xfrm>
          <a:prstGeom prst="rect">
            <a:avLst/>
          </a:prstGeom>
        </p:spPr>
      </p:pic>
    </p:spTree>
    <p:custDataLst>
      <p:tags r:id="rId2"/>
    </p:custDataLst>
    <p:extLst>
      <p:ext uri="{BB962C8B-B14F-4D97-AF65-F5344CB8AC3E}">
        <p14:creationId xmlns:p14="http://schemas.microsoft.com/office/powerpoint/2010/main" val="2357565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3"/>
            </p:custDataLst>
            <p:extLst>
              <p:ext uri="{D42A27DB-BD31-4B8C-83A1-F6EECF244321}">
                <p14:modId xmlns:p14="http://schemas.microsoft.com/office/powerpoint/2010/main" val="30230298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78" name="Diapositiva think-cell" r:id="rId6" imgW="344" imgH="344" progId="TCLayout.ActiveDocument.1">
                  <p:embed/>
                </p:oleObj>
              </mc:Choice>
              <mc:Fallback>
                <p:oleObj name="Diapositiva think-cell" r:id="rId6" imgW="344" imgH="344" progId="TCLayout.ActiveDocument.1">
                  <p:embed/>
                  <p:pic>
                    <p:nvPicPr>
                      <p:cNvPr id="3" name="Objek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2" name="Title 2"/>
          <p:cNvSpPr>
            <a:spLocks noGrp="1"/>
          </p:cNvSpPr>
          <p:nvPr>
            <p:ph type="title"/>
          </p:nvPr>
        </p:nvSpPr>
        <p:spPr>
          <a:xfrm>
            <a:off x="540216" y="212548"/>
            <a:ext cx="11520000" cy="2170594"/>
          </a:xfrm>
        </p:spPr>
        <p:txBody>
          <a:bodyPr vert="horz"/>
          <a:lstStyle/>
          <a:p>
            <a:r>
              <a:rPr lang="en-US" dirty="0" err="1" smtClean="0"/>
              <a:t>Anagrafica</a:t>
            </a:r>
            <a:r>
              <a:rPr lang="en-US" dirty="0" smtClean="0"/>
              <a:t> </a:t>
            </a:r>
            <a:r>
              <a:rPr lang="en-US" dirty="0" err="1" smtClean="0"/>
              <a:t>fornitore</a:t>
            </a:r>
            <a:r>
              <a:rPr lang="en-US" dirty="0" smtClean="0"/>
              <a:t> </a:t>
            </a:r>
            <a:r>
              <a:rPr lang="en-US" dirty="0"/>
              <a:t>- </a:t>
            </a:r>
            <a:r>
              <a:rPr lang="en-US" dirty="0">
                <a:solidFill>
                  <a:srgbClr val="C00000"/>
                </a:solidFill>
              </a:rPr>
              <a:t>Supplier details</a:t>
            </a:r>
            <a:br>
              <a:rPr lang="en-US" dirty="0">
                <a:solidFill>
                  <a:srgbClr val="C00000"/>
                </a:solidFill>
              </a:rPr>
            </a:br>
            <a:r>
              <a:rPr lang="en-US" dirty="0">
                <a:solidFill>
                  <a:srgbClr val="C00000"/>
                </a:solidFill>
              </a:rPr>
              <a:t/>
            </a:r>
            <a:br>
              <a:rPr lang="en-US" dirty="0">
                <a:solidFill>
                  <a:srgbClr val="C00000"/>
                </a:solidFill>
              </a:rPr>
            </a:br>
            <a:r>
              <a:rPr lang="en-US" dirty="0"/>
              <a:t/>
            </a:r>
            <a:br>
              <a:rPr lang="en-US" dirty="0"/>
            </a:br>
            <a:r>
              <a:rPr lang="en-US" dirty="0"/>
              <a:t/>
            </a:r>
            <a:br>
              <a:rPr lang="en-US" dirty="0"/>
            </a:br>
            <a:r>
              <a:rPr lang="en-US" dirty="0"/>
              <a:t/>
            </a:r>
            <a:br>
              <a:rPr lang="en-US" dirty="0"/>
            </a:br>
            <a:endParaRPr lang="en-US" dirty="0"/>
          </a:p>
        </p:txBody>
      </p:sp>
      <p:sp>
        <p:nvSpPr>
          <p:cNvPr id="17" name="Titolo 1">
            <a:extLst>
              <a:ext uri="{FF2B5EF4-FFF2-40B4-BE49-F238E27FC236}">
                <a16:creationId xmlns:a16="http://schemas.microsoft.com/office/drawing/2014/main" id="{B5EF31E7-88F4-5A58-1FC2-6DA65A04F897}"/>
              </a:ext>
            </a:extLst>
          </p:cNvPr>
          <p:cNvSpPr txBox="1">
            <a:spLocks/>
          </p:cNvSpPr>
          <p:nvPr/>
        </p:nvSpPr>
        <p:spPr>
          <a:xfrm>
            <a:off x="6491559" y="1076509"/>
            <a:ext cx="3420192" cy="199439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kumimoji="0" lang="de-DE" sz="2600" b="1" i="0" u="none" strike="noStrike" kern="1200" cap="none" spc="0" normalizeH="0" baseline="0" noProof="0" dirty="0" err="1" smtClean="0">
                <a:ln>
                  <a:noFill/>
                </a:ln>
                <a:solidFill>
                  <a:schemeClr val="tx1"/>
                </a:solidFill>
                <a:effectLst/>
                <a:uLnTx/>
                <a:uFillTx/>
                <a:latin typeface="+mj-lt"/>
                <a:ea typeface="+mn-ea"/>
                <a:cs typeface="Cairo SemiBold" pitchFamily="2" charset="-78"/>
              </a:defRPr>
            </a:lvl1pPr>
          </a:lstStyle>
          <a:p>
            <a:pPr marL="285750" indent="-285750">
              <a:buFont typeface="Arial" panose="020B0604020202020204" pitchFamily="34" charset="0"/>
              <a:buChar char="•"/>
            </a:pPr>
            <a:r>
              <a:rPr lang="it-IT" sz="1600" dirty="0"/>
              <a:t>Nella sezione «Anagrafica fornitore» controllare i dati presenti e compilare quelli mancanti obbligatori </a:t>
            </a:r>
            <a:r>
              <a:rPr lang="it-IT" sz="1600" b="0" dirty="0" smtClean="0">
                <a:solidFill>
                  <a:srgbClr val="FF0000"/>
                </a:solidFill>
              </a:rPr>
              <a:t>*</a:t>
            </a:r>
          </a:p>
          <a:p>
            <a:pPr marL="285750" indent="-285750">
              <a:buFont typeface="Arial" panose="020B0604020202020204" pitchFamily="34" charset="0"/>
              <a:buChar char="•"/>
            </a:pPr>
            <a:r>
              <a:rPr lang="en-US" sz="1600" b="0" dirty="0" err="1">
                <a:solidFill>
                  <a:srgbClr val="C00000"/>
                </a:solidFill>
              </a:rPr>
              <a:t>In the "Supplier Registry" section, please review the existing data and fill in the mandatory missing information indicated with an asterisk (*).</a:t>
            </a:r>
            <a:endParaRPr lang="it-IT" sz="1600" b="0" dirty="0">
              <a:solidFill>
                <a:srgbClr val="C00000"/>
              </a:solidFill>
            </a:endParaRPr>
          </a:p>
        </p:txBody>
      </p:sp>
      <p:pic>
        <p:nvPicPr>
          <p:cNvPr id="5" name="Immagine 4">
            <a:extLst>
              <a:ext uri="{FF2B5EF4-FFF2-40B4-BE49-F238E27FC236}">
                <a16:creationId xmlns:a16="http://schemas.microsoft.com/office/drawing/2014/main" id="{2C1B4936-5914-6F1E-0B3E-B2ABAE568D02}"/>
              </a:ext>
            </a:extLst>
          </p:cNvPr>
          <p:cNvPicPr>
            <a:picLocks noChangeAspect="1"/>
          </p:cNvPicPr>
          <p:nvPr/>
        </p:nvPicPr>
        <p:blipFill>
          <a:blip r:embed="rId8"/>
          <a:stretch>
            <a:fillRect/>
          </a:stretch>
        </p:blipFill>
        <p:spPr>
          <a:xfrm>
            <a:off x="842498" y="860854"/>
            <a:ext cx="5457718" cy="5004921"/>
          </a:xfrm>
          <a:prstGeom prst="rect">
            <a:avLst/>
          </a:prstGeom>
        </p:spPr>
      </p:pic>
      <p:sp>
        <p:nvSpPr>
          <p:cNvPr id="6" name="Rettangolo 5">
            <a:extLst>
              <a:ext uri="{FF2B5EF4-FFF2-40B4-BE49-F238E27FC236}">
                <a16:creationId xmlns:a16="http://schemas.microsoft.com/office/drawing/2014/main" id="{F54F0E57-079F-CD68-88CE-822492E7DDFD}"/>
              </a:ext>
            </a:extLst>
          </p:cNvPr>
          <p:cNvSpPr/>
          <p:nvPr/>
        </p:nvSpPr>
        <p:spPr>
          <a:xfrm>
            <a:off x="2770632" y="1142996"/>
            <a:ext cx="606222" cy="534403"/>
          </a:xfrm>
          <a:prstGeom prst="rect">
            <a:avLst/>
          </a:prstGeom>
          <a:solidFill>
            <a:schemeClr val="accent1">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Immagine 6">
            <a:extLst>
              <a:ext uri="{FF2B5EF4-FFF2-40B4-BE49-F238E27FC236}">
                <a16:creationId xmlns:a16="http://schemas.microsoft.com/office/drawing/2014/main" id="{2E382755-516E-7A69-9568-1A61FF7DD84E}"/>
              </a:ext>
            </a:extLst>
          </p:cNvPr>
          <p:cNvPicPr>
            <a:picLocks noChangeAspect="1"/>
          </p:cNvPicPr>
          <p:nvPr/>
        </p:nvPicPr>
        <p:blipFill>
          <a:blip r:embed="rId9"/>
          <a:stretch>
            <a:fillRect/>
          </a:stretch>
        </p:blipFill>
        <p:spPr>
          <a:xfrm>
            <a:off x="2486726" y="5999249"/>
            <a:ext cx="4104456" cy="6775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Sottotitolo 4">
            <a:extLst>
              <a:ext uri="{FF2B5EF4-FFF2-40B4-BE49-F238E27FC236}">
                <a16:creationId xmlns:a16="http://schemas.microsoft.com/office/drawing/2014/main" id="{E4EB68EC-8AA6-1DA0-D5B2-1F58F9BB597B}"/>
              </a:ext>
            </a:extLst>
          </p:cNvPr>
          <p:cNvSpPr txBox="1">
            <a:spLocks/>
          </p:cNvSpPr>
          <p:nvPr/>
        </p:nvSpPr>
        <p:spPr>
          <a:xfrm>
            <a:off x="7725137" y="5193102"/>
            <a:ext cx="2723784" cy="137005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1600" b="1" dirty="0">
                <a:latin typeface="+mj-lt"/>
                <a:cs typeface="Cairo SemiBold" pitchFamily="2" charset="-78"/>
              </a:rPr>
              <a:t>Effettuare sempre il salvataggio dopo ogni </a:t>
            </a:r>
            <a:r>
              <a:rPr lang="it-IT" sz="1600" b="1" dirty="0" smtClean="0">
                <a:latin typeface="+mj-lt"/>
                <a:cs typeface="Cairo SemiBold" pitchFamily="2" charset="-78"/>
              </a:rPr>
              <a:t>modifica</a:t>
            </a:r>
          </a:p>
          <a:p>
            <a:r>
              <a:rPr lang="en-US" sz="1600" b="1" dirty="0">
                <a:solidFill>
                  <a:srgbClr val="C00000"/>
                </a:solidFill>
                <a:latin typeface="+mj-lt"/>
                <a:cs typeface="Cairo SemiBold" pitchFamily="2" charset="-78"/>
              </a:rPr>
              <a:t>Always perform the save after each modification</a:t>
            </a:r>
            <a:endParaRPr lang="it-IT" sz="1600" b="1" dirty="0" err="1">
              <a:solidFill>
                <a:srgbClr val="C00000"/>
              </a:solidFill>
              <a:latin typeface="+mj-lt"/>
              <a:cs typeface="Cairo SemiBold" pitchFamily="2" charset="-78"/>
            </a:endParaRPr>
          </a:p>
        </p:txBody>
      </p:sp>
      <p:sp>
        <p:nvSpPr>
          <p:cNvPr id="10" name="Freccia a destra 9">
            <a:extLst>
              <a:ext uri="{FF2B5EF4-FFF2-40B4-BE49-F238E27FC236}">
                <a16:creationId xmlns:a16="http://schemas.microsoft.com/office/drawing/2014/main" id="{372025DA-ABD4-5BC2-D518-65E5C69420FD}"/>
              </a:ext>
            </a:extLst>
          </p:cNvPr>
          <p:cNvSpPr/>
          <p:nvPr/>
        </p:nvSpPr>
        <p:spPr>
          <a:xfrm rot="10800000">
            <a:off x="6975337" y="5993751"/>
            <a:ext cx="576064" cy="43204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2"/>
    </p:custDataLst>
    <p:extLst>
      <p:ext uri="{BB962C8B-B14F-4D97-AF65-F5344CB8AC3E}">
        <p14:creationId xmlns:p14="http://schemas.microsoft.com/office/powerpoint/2010/main" val="1462946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3"/>
            </p:custDataLst>
            <p:extLst>
              <p:ext uri="{D42A27DB-BD31-4B8C-83A1-F6EECF244321}">
                <p14:modId xmlns:p14="http://schemas.microsoft.com/office/powerpoint/2010/main" val="13962369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1" name="Diapositiva think-cell" r:id="rId6" imgW="344" imgH="344" progId="TCLayout.ActiveDocument.1">
                  <p:embed/>
                </p:oleObj>
              </mc:Choice>
              <mc:Fallback>
                <p:oleObj name="Diapositiva think-cell" r:id="rId6" imgW="344" imgH="344" progId="TCLayout.ActiveDocument.1">
                  <p:embed/>
                  <p:pic>
                    <p:nvPicPr>
                      <p:cNvPr id="3" name="Objekt 2"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4" name="Immagine 3">
            <a:extLst>
              <a:ext uri="{FF2B5EF4-FFF2-40B4-BE49-F238E27FC236}">
                <a16:creationId xmlns:a16="http://schemas.microsoft.com/office/drawing/2014/main" id="{999C4A38-832F-03BC-20DC-DF9D6ADF03A5}"/>
              </a:ext>
            </a:extLst>
          </p:cNvPr>
          <p:cNvPicPr>
            <a:picLocks noChangeAspect="1"/>
          </p:cNvPicPr>
          <p:nvPr/>
        </p:nvPicPr>
        <p:blipFill>
          <a:blip r:embed="rId8"/>
          <a:stretch>
            <a:fillRect/>
          </a:stretch>
        </p:blipFill>
        <p:spPr>
          <a:xfrm>
            <a:off x="1594104" y="2018058"/>
            <a:ext cx="9003791" cy="3478400"/>
          </a:xfrm>
          <a:prstGeom prst="rect">
            <a:avLst/>
          </a:prstGeom>
        </p:spPr>
      </p:pic>
      <p:sp>
        <p:nvSpPr>
          <p:cNvPr id="12" name="Title 2"/>
          <p:cNvSpPr>
            <a:spLocks noGrp="1"/>
          </p:cNvSpPr>
          <p:nvPr>
            <p:ph type="title"/>
          </p:nvPr>
        </p:nvSpPr>
        <p:spPr>
          <a:xfrm>
            <a:off x="336000" y="212547"/>
            <a:ext cx="11520000" cy="370101"/>
          </a:xfrm>
        </p:spPr>
        <p:txBody>
          <a:bodyPr vert="horz"/>
          <a:lstStyle/>
          <a:p>
            <a:r>
              <a:rPr lang="en-US" dirty="0" err="1"/>
              <a:t>Documenti</a:t>
            </a:r>
            <a:r>
              <a:rPr lang="en-US" dirty="0"/>
              <a:t> </a:t>
            </a:r>
            <a:r>
              <a:rPr lang="en-US" dirty="0" err="1" smtClean="0"/>
              <a:t>inviati</a:t>
            </a:r>
            <a:r>
              <a:rPr lang="en-US" dirty="0" smtClean="0"/>
              <a:t> - </a:t>
            </a:r>
            <a:r>
              <a:rPr lang="it-IT" b="0" dirty="0" err="1">
                <a:solidFill>
                  <a:srgbClr val="C00000"/>
                </a:solidFill>
              </a:rPr>
              <a:t>Documents sent</a:t>
            </a:r>
            <a:endParaRPr lang="en-US" dirty="0">
              <a:solidFill>
                <a:srgbClr val="C00000"/>
              </a:solidFill>
            </a:endParaRPr>
          </a:p>
        </p:txBody>
      </p:sp>
      <p:sp>
        <p:nvSpPr>
          <p:cNvPr id="17" name="Titolo 1">
            <a:extLst>
              <a:ext uri="{FF2B5EF4-FFF2-40B4-BE49-F238E27FC236}">
                <a16:creationId xmlns:a16="http://schemas.microsoft.com/office/drawing/2014/main" id="{B5EF31E7-88F4-5A58-1FC2-6DA65A04F897}"/>
              </a:ext>
            </a:extLst>
          </p:cNvPr>
          <p:cNvSpPr txBox="1">
            <a:spLocks/>
          </p:cNvSpPr>
          <p:nvPr/>
        </p:nvSpPr>
        <p:spPr>
          <a:xfrm>
            <a:off x="1594104" y="1109346"/>
            <a:ext cx="9003791" cy="8863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kumimoji="0" lang="de-DE" sz="2600" b="1" i="0" u="none" strike="noStrike" kern="1200" cap="none" spc="0" normalizeH="0" baseline="0" noProof="0" dirty="0" err="1" smtClean="0">
                <a:ln>
                  <a:noFill/>
                </a:ln>
                <a:solidFill>
                  <a:schemeClr val="tx1"/>
                </a:solidFill>
                <a:effectLst/>
                <a:uLnTx/>
                <a:uFillTx/>
                <a:latin typeface="+mj-lt"/>
                <a:ea typeface="+mn-ea"/>
                <a:cs typeface="Cairo SemiBold" pitchFamily="2" charset="-78"/>
              </a:defRPr>
            </a:lvl1pPr>
          </a:lstStyle>
          <a:p>
            <a:pPr marL="285750" indent="-285750">
              <a:buFont typeface="Arial" panose="020B0604020202020204" pitchFamily="34" charset="0"/>
              <a:buChar char="•"/>
            </a:pPr>
            <a:r>
              <a:rPr lang="it-IT" sz="1600" dirty="0"/>
              <a:t>Nella sezione «documenti inviati » Berco mette a disposizione tutti i documenti informativi ottenibili attraverso il tasto «Scarica</a:t>
            </a:r>
            <a:r>
              <a:rPr lang="it-IT" sz="1600" dirty="0" smtClean="0"/>
              <a:t>»</a:t>
            </a:r>
          </a:p>
          <a:p>
            <a:pPr marL="285750" indent="-285750">
              <a:buFont typeface="Arial" panose="020B0604020202020204" pitchFamily="34" charset="0"/>
              <a:buChar char="•"/>
            </a:pPr>
            <a:r>
              <a:rPr lang="en-US" sz="1600" dirty="0" err="1">
                <a:solidFill>
                  <a:srgbClr val="C00000"/>
                </a:solidFill>
              </a:rPr>
              <a:t>In the «sent documents» section Berco makes available all the information documents that can be obtained via the «Download» button</a:t>
            </a:r>
            <a:endParaRPr lang="it-IT" sz="1600" dirty="0">
              <a:solidFill>
                <a:srgbClr val="C00000"/>
              </a:solidFill>
            </a:endParaRPr>
          </a:p>
        </p:txBody>
      </p:sp>
      <p:sp>
        <p:nvSpPr>
          <p:cNvPr id="6" name="Rettangolo 5">
            <a:extLst>
              <a:ext uri="{FF2B5EF4-FFF2-40B4-BE49-F238E27FC236}">
                <a16:creationId xmlns:a16="http://schemas.microsoft.com/office/drawing/2014/main" id="{F54F0E57-079F-CD68-88CE-822492E7DDFD}"/>
              </a:ext>
            </a:extLst>
          </p:cNvPr>
          <p:cNvSpPr/>
          <p:nvPr/>
        </p:nvSpPr>
        <p:spPr>
          <a:xfrm>
            <a:off x="7176495" y="2492562"/>
            <a:ext cx="842792" cy="742150"/>
          </a:xfrm>
          <a:prstGeom prst="rect">
            <a:avLst/>
          </a:prstGeom>
          <a:solidFill>
            <a:schemeClr val="accent1">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custDataLst>
      <p:tags r:id="rId2"/>
    </p:custDataLst>
    <p:extLst>
      <p:ext uri="{BB962C8B-B14F-4D97-AF65-F5344CB8AC3E}">
        <p14:creationId xmlns:p14="http://schemas.microsoft.com/office/powerpoint/2010/main" val="3002985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3"/>
            </p:custDataLst>
            <p:extLst>
              <p:ext uri="{D42A27DB-BD31-4B8C-83A1-F6EECF244321}">
                <p14:modId xmlns:p14="http://schemas.microsoft.com/office/powerpoint/2010/main" val="1984862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25" name="Diapositiva think-cell" r:id="rId6" imgW="344" imgH="344" progId="TCLayout.ActiveDocument.1">
                  <p:embed/>
                </p:oleObj>
              </mc:Choice>
              <mc:Fallback>
                <p:oleObj name="Diapositiva think-cell" r:id="rId6" imgW="344" imgH="344" progId="TCLayout.ActiveDocument.1">
                  <p:embed/>
                  <p:pic>
                    <p:nvPicPr>
                      <p:cNvPr id="3" name="Objekt 2"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14" name="Immagine 13">
            <a:extLst>
              <a:ext uri="{FF2B5EF4-FFF2-40B4-BE49-F238E27FC236}">
                <a16:creationId xmlns:a16="http://schemas.microsoft.com/office/drawing/2014/main" id="{DDDB6E79-4BF5-BBA0-34A8-EC0ED7CB20E1}"/>
              </a:ext>
            </a:extLst>
          </p:cNvPr>
          <p:cNvPicPr>
            <a:picLocks noChangeAspect="1"/>
          </p:cNvPicPr>
          <p:nvPr/>
        </p:nvPicPr>
        <p:blipFill>
          <a:blip r:embed="rId8"/>
          <a:stretch>
            <a:fillRect/>
          </a:stretch>
        </p:blipFill>
        <p:spPr>
          <a:xfrm>
            <a:off x="408795" y="733887"/>
            <a:ext cx="7275138" cy="4341033"/>
          </a:xfrm>
          <a:prstGeom prst="rect">
            <a:avLst/>
          </a:prstGeom>
        </p:spPr>
      </p:pic>
      <p:sp>
        <p:nvSpPr>
          <p:cNvPr id="12" name="Title 2"/>
          <p:cNvSpPr>
            <a:spLocks noGrp="1"/>
          </p:cNvSpPr>
          <p:nvPr>
            <p:ph type="title"/>
          </p:nvPr>
        </p:nvSpPr>
        <p:spPr>
          <a:xfrm>
            <a:off x="336000" y="212547"/>
            <a:ext cx="11520000" cy="370101"/>
          </a:xfrm>
        </p:spPr>
        <p:txBody>
          <a:bodyPr vert="horz"/>
          <a:lstStyle/>
          <a:p>
            <a:r>
              <a:rPr lang="en-US" dirty="0" err="1" smtClean="0"/>
              <a:t>Documenti</a:t>
            </a:r>
            <a:r>
              <a:rPr lang="en-US" dirty="0" smtClean="0"/>
              <a:t> </a:t>
            </a:r>
            <a:r>
              <a:rPr lang="en-US" dirty="0" err="1" smtClean="0"/>
              <a:t>richiesti</a:t>
            </a:r>
            <a:r>
              <a:rPr lang="en-US" dirty="0" smtClean="0"/>
              <a:t> - </a:t>
            </a:r>
            <a:r>
              <a:rPr lang="it-IT" b="0" dirty="0" err="1">
                <a:solidFill>
                  <a:srgbClr val="C00000"/>
                </a:solidFill>
              </a:rPr>
              <a:t>Requested documents</a:t>
            </a:r>
            <a:endParaRPr lang="en-US" dirty="0">
              <a:solidFill>
                <a:srgbClr val="C00000"/>
              </a:solidFill>
            </a:endParaRPr>
          </a:p>
        </p:txBody>
      </p:sp>
      <p:sp>
        <p:nvSpPr>
          <p:cNvPr id="17" name="Titolo 1">
            <a:extLst>
              <a:ext uri="{FF2B5EF4-FFF2-40B4-BE49-F238E27FC236}">
                <a16:creationId xmlns:a16="http://schemas.microsoft.com/office/drawing/2014/main" id="{B5EF31E7-88F4-5A58-1FC2-6DA65A04F897}"/>
              </a:ext>
            </a:extLst>
          </p:cNvPr>
          <p:cNvSpPr txBox="1">
            <a:spLocks/>
          </p:cNvSpPr>
          <p:nvPr/>
        </p:nvSpPr>
        <p:spPr>
          <a:xfrm>
            <a:off x="7798288" y="331647"/>
            <a:ext cx="3540271"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kumimoji="0" lang="de-DE" sz="2600" b="1" i="0" u="none" strike="noStrike" kern="1200" cap="none" spc="0" normalizeH="0" baseline="0" noProof="0" dirty="0" err="1" smtClean="0">
                <a:ln>
                  <a:noFill/>
                </a:ln>
                <a:solidFill>
                  <a:schemeClr val="tx1"/>
                </a:solidFill>
                <a:effectLst/>
                <a:uLnTx/>
                <a:uFillTx/>
                <a:latin typeface="+mj-lt"/>
                <a:ea typeface="+mn-ea"/>
                <a:cs typeface="Cairo SemiBold" pitchFamily="2" charset="-78"/>
              </a:defRPr>
            </a:lvl1pPr>
          </a:lstStyle>
          <a:p>
            <a:pPr marL="285750" indent="-285750">
              <a:buFont typeface="Arial" panose="020B0604020202020204" pitchFamily="34" charset="0"/>
              <a:buChar char="•"/>
            </a:pPr>
            <a:r>
              <a:rPr lang="it-IT" sz="1600" dirty="0"/>
              <a:t>Nella sezione «documenti richiesti » il portale suddivide i documenti in base allo stato o li elenca tutti nell’ultima </a:t>
            </a:r>
            <a:r>
              <a:rPr lang="it-IT" sz="1600" dirty="0" smtClean="0"/>
              <a:t>pagina</a:t>
            </a:r>
          </a:p>
          <a:p>
            <a:pPr marL="285750" indent="-285750">
              <a:buFont typeface="Arial" panose="020B0604020202020204" pitchFamily="34" charset="0"/>
              <a:buChar char="•"/>
            </a:pPr>
            <a:r>
              <a:rPr lang="en-US" sz="1600" dirty="0" err="1">
                <a:solidFill>
                  <a:srgbClr val="C00000"/>
                </a:solidFill>
              </a:rPr>
              <a:t>In the "required documents" section, the portal divides the documents according to status or lists them all on the last page</a:t>
            </a:r>
            <a:endParaRPr lang="it-IT" sz="1600" dirty="0">
              <a:solidFill>
                <a:srgbClr val="C00000"/>
              </a:solidFill>
            </a:endParaRPr>
          </a:p>
        </p:txBody>
      </p:sp>
      <p:sp>
        <p:nvSpPr>
          <p:cNvPr id="6" name="Rettangolo 5">
            <a:extLst>
              <a:ext uri="{FF2B5EF4-FFF2-40B4-BE49-F238E27FC236}">
                <a16:creationId xmlns:a16="http://schemas.microsoft.com/office/drawing/2014/main" id="{F54F0E57-079F-CD68-88CE-822492E7DDFD}"/>
              </a:ext>
            </a:extLst>
          </p:cNvPr>
          <p:cNvSpPr/>
          <p:nvPr/>
        </p:nvSpPr>
        <p:spPr>
          <a:xfrm>
            <a:off x="4325112" y="1124713"/>
            <a:ext cx="749808" cy="600432"/>
          </a:xfrm>
          <a:prstGeom prst="rect">
            <a:avLst/>
          </a:prstGeom>
          <a:solidFill>
            <a:schemeClr val="accent1">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ettangolo 7">
            <a:extLst>
              <a:ext uri="{FF2B5EF4-FFF2-40B4-BE49-F238E27FC236}">
                <a16:creationId xmlns:a16="http://schemas.microsoft.com/office/drawing/2014/main" id="{EBD4C80F-24A5-91BC-7AB1-BB4DD017CD1C}"/>
              </a:ext>
            </a:extLst>
          </p:cNvPr>
          <p:cNvSpPr/>
          <p:nvPr/>
        </p:nvSpPr>
        <p:spPr>
          <a:xfrm>
            <a:off x="5660136" y="1902034"/>
            <a:ext cx="1115568" cy="259421"/>
          </a:xfrm>
          <a:prstGeom prst="rect">
            <a:avLst/>
          </a:prstGeom>
          <a:solidFill>
            <a:srgbClr val="FFFF0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Immagine 9">
            <a:extLst>
              <a:ext uri="{FF2B5EF4-FFF2-40B4-BE49-F238E27FC236}">
                <a16:creationId xmlns:a16="http://schemas.microsoft.com/office/drawing/2014/main" id="{95BFAD1F-207C-0EB3-9728-2529136E7C20}"/>
              </a:ext>
            </a:extLst>
          </p:cNvPr>
          <p:cNvPicPr>
            <a:picLocks noChangeAspect="1"/>
          </p:cNvPicPr>
          <p:nvPr/>
        </p:nvPicPr>
        <p:blipFill>
          <a:blip r:embed="rId9"/>
          <a:stretch>
            <a:fillRect/>
          </a:stretch>
        </p:blipFill>
        <p:spPr>
          <a:xfrm>
            <a:off x="4883277" y="3938466"/>
            <a:ext cx="3200019" cy="2304601"/>
          </a:xfrm>
          <a:prstGeom prst="rect">
            <a:avLst/>
          </a:prstGeom>
        </p:spPr>
      </p:pic>
      <p:sp>
        <p:nvSpPr>
          <p:cNvPr id="13" name="CasellaDiTesto 12">
            <a:extLst>
              <a:ext uri="{FF2B5EF4-FFF2-40B4-BE49-F238E27FC236}">
                <a16:creationId xmlns:a16="http://schemas.microsoft.com/office/drawing/2014/main" id="{BBEE4132-6988-80E1-78BC-436BD6FE5C4A}"/>
              </a:ext>
            </a:extLst>
          </p:cNvPr>
          <p:cNvSpPr txBox="1"/>
          <p:nvPr/>
        </p:nvSpPr>
        <p:spPr>
          <a:xfrm>
            <a:off x="8123670" y="3814657"/>
            <a:ext cx="2889504" cy="2800767"/>
          </a:xfrm>
          <a:prstGeom prst="rect">
            <a:avLst/>
          </a:prstGeom>
          <a:noFill/>
        </p:spPr>
        <p:txBody>
          <a:bodyPr wrap="square">
            <a:spAutoFit/>
          </a:bodyPr>
          <a:lstStyle/>
          <a:p>
            <a:pPr marL="285750" indent="-285750">
              <a:buFont typeface="Arial" panose="020B0604020202020204" pitchFamily="34" charset="0"/>
              <a:buChar char="•"/>
            </a:pPr>
            <a:r>
              <a:rPr lang="it-IT" sz="1600" b="1" dirty="0">
                <a:latin typeface="+mj-lt"/>
                <a:cs typeface="Cairo SemiBold" pitchFamily="2" charset="-78"/>
              </a:rPr>
              <a:t>Per caricare un documento sarà sufficiente usare il pulsante «carica». MOLTO importante è indicare la </a:t>
            </a:r>
            <a:r>
              <a:rPr lang="it-IT" sz="1600" b="1" dirty="0">
                <a:solidFill>
                  <a:srgbClr val="FF0000"/>
                </a:solidFill>
                <a:latin typeface="+mj-lt"/>
                <a:cs typeface="Cairo SemiBold" pitchFamily="2" charset="-78"/>
              </a:rPr>
              <a:t>data di emissione</a:t>
            </a:r>
            <a:r>
              <a:rPr lang="it-IT" sz="1600" b="1" dirty="0">
                <a:latin typeface="+mj-lt"/>
                <a:cs typeface="Cairo SemiBold" pitchFamily="2" charset="-78"/>
              </a:rPr>
              <a:t> e la </a:t>
            </a:r>
            <a:r>
              <a:rPr lang="it-IT" sz="1600" b="1" dirty="0">
                <a:solidFill>
                  <a:srgbClr val="FF0000"/>
                </a:solidFill>
                <a:latin typeface="+mj-lt"/>
                <a:cs typeface="Cairo SemiBold" pitchFamily="2" charset="-78"/>
              </a:rPr>
              <a:t>data di </a:t>
            </a:r>
            <a:r>
              <a:rPr lang="it-IT" sz="1600" b="1" dirty="0" smtClean="0">
                <a:solidFill>
                  <a:srgbClr val="FF0000"/>
                </a:solidFill>
                <a:latin typeface="+mj-lt"/>
                <a:cs typeface="Cairo SemiBold" pitchFamily="2" charset="-78"/>
              </a:rPr>
              <a:t>scadenza</a:t>
            </a:r>
          </a:p>
          <a:p>
            <a:pPr marL="285750" indent="-285750">
              <a:buFont typeface="Arial" panose="020B0604020202020204" pitchFamily="34" charset="0"/>
              <a:buChar char="•"/>
            </a:pPr>
            <a:r>
              <a:rPr lang="en-US" sz="1600" b="1" dirty="0">
                <a:latin typeface="+mj-lt"/>
                <a:cs typeface="Cairo SemiBold" pitchFamily="2" charset="-78"/>
              </a:rPr>
              <a:t>To upload a document simply use the «upload» button. It is VERY important to indicate </a:t>
            </a:r>
            <a:r>
              <a:rPr lang="en-US" sz="1600" b="1" dirty="0">
                <a:solidFill>
                  <a:srgbClr val="C00000"/>
                </a:solidFill>
                <a:latin typeface="+mj-lt"/>
                <a:cs typeface="Cairo SemiBold" pitchFamily="2" charset="-78"/>
              </a:rPr>
              <a:t>the date of issue and the expiry date</a:t>
            </a:r>
            <a:endParaRPr lang="it-IT" sz="1600" b="1" dirty="0">
              <a:solidFill>
                <a:srgbClr val="C00000"/>
              </a:solidFill>
              <a:latin typeface="+mj-lt"/>
              <a:cs typeface="Cairo SemiBold" pitchFamily="2" charset="-78"/>
            </a:endParaRPr>
          </a:p>
        </p:txBody>
      </p:sp>
      <p:sp>
        <p:nvSpPr>
          <p:cNvPr id="15" name="Titolo 1">
            <a:extLst>
              <a:ext uri="{FF2B5EF4-FFF2-40B4-BE49-F238E27FC236}">
                <a16:creationId xmlns:a16="http://schemas.microsoft.com/office/drawing/2014/main" id="{9165F029-93CF-75F0-066D-E7F7DE905BA8}"/>
              </a:ext>
            </a:extLst>
          </p:cNvPr>
          <p:cNvSpPr txBox="1">
            <a:spLocks/>
          </p:cNvSpPr>
          <p:nvPr/>
        </p:nvSpPr>
        <p:spPr>
          <a:xfrm>
            <a:off x="7798287" y="2294751"/>
            <a:ext cx="3540271" cy="13295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kumimoji="0" lang="de-DE" sz="2600" b="1" i="0" u="none" strike="noStrike" kern="1200" cap="none" spc="0" normalizeH="0" baseline="0" noProof="0" dirty="0" err="1" smtClean="0">
                <a:ln>
                  <a:noFill/>
                </a:ln>
                <a:solidFill>
                  <a:schemeClr val="tx1"/>
                </a:solidFill>
                <a:effectLst/>
                <a:uLnTx/>
                <a:uFillTx/>
                <a:latin typeface="+mj-lt"/>
                <a:ea typeface="+mn-ea"/>
                <a:cs typeface="Cairo SemiBold" pitchFamily="2" charset="-78"/>
              </a:defRPr>
            </a:lvl1pPr>
          </a:lstStyle>
          <a:p>
            <a:pPr marL="285750" indent="-285750">
              <a:buFont typeface="Arial" panose="020B0604020202020204" pitchFamily="34" charset="0"/>
              <a:buChar char="•"/>
            </a:pPr>
            <a:r>
              <a:rPr lang="it-IT" sz="1600" dirty="0"/>
              <a:t>Se la richiesta documentale è obbligatoria, il pulsante «NON DISPONIBILE» sarà </a:t>
            </a:r>
            <a:r>
              <a:rPr lang="it-IT" sz="1600" dirty="0" smtClean="0"/>
              <a:t>disabilitato</a:t>
            </a:r>
          </a:p>
          <a:p>
            <a:pPr marL="285750" indent="-285750">
              <a:buFont typeface="Arial" panose="020B0604020202020204" pitchFamily="34" charset="0"/>
              <a:buChar char="•"/>
            </a:pPr>
            <a:r>
              <a:rPr lang="en-US" sz="1600" dirty="0" err="1">
                <a:solidFill>
                  <a:srgbClr val="C00000"/>
                </a:solidFill>
              </a:rPr>
              <a:t>If the document request is mandatory, the «NOT AVAILABLE» button will be disabled</a:t>
            </a:r>
            <a:endParaRPr lang="it-IT" sz="1600" dirty="0">
              <a:solidFill>
                <a:srgbClr val="C00000"/>
              </a:solidFill>
            </a:endParaRPr>
          </a:p>
        </p:txBody>
      </p:sp>
    </p:spTree>
    <p:custDataLst>
      <p:tags r:id="rId2"/>
    </p:custDataLst>
    <p:extLst>
      <p:ext uri="{BB962C8B-B14F-4D97-AF65-F5344CB8AC3E}">
        <p14:creationId xmlns:p14="http://schemas.microsoft.com/office/powerpoint/2010/main" val="1038911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3"/>
            </p:custDataLst>
            <p:extLst>
              <p:ext uri="{D42A27DB-BD31-4B8C-83A1-F6EECF244321}">
                <p14:modId xmlns:p14="http://schemas.microsoft.com/office/powerpoint/2010/main" val="15646014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9" name="Diapositiva think-cell" r:id="rId6" imgW="344" imgH="344" progId="TCLayout.ActiveDocument.1">
                  <p:embed/>
                </p:oleObj>
              </mc:Choice>
              <mc:Fallback>
                <p:oleObj name="Diapositiva think-cell" r:id="rId6" imgW="344" imgH="344" progId="TCLayout.ActiveDocument.1">
                  <p:embed/>
                  <p:pic>
                    <p:nvPicPr>
                      <p:cNvPr id="3" name="Objekt 2"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4" name="Immagine 3">
            <a:extLst>
              <a:ext uri="{FF2B5EF4-FFF2-40B4-BE49-F238E27FC236}">
                <a16:creationId xmlns:a16="http://schemas.microsoft.com/office/drawing/2014/main" id="{4423AF8E-3B0E-EB70-6274-9B34F8B7AB2C}"/>
              </a:ext>
            </a:extLst>
          </p:cNvPr>
          <p:cNvPicPr>
            <a:picLocks noChangeAspect="1"/>
          </p:cNvPicPr>
          <p:nvPr/>
        </p:nvPicPr>
        <p:blipFill>
          <a:blip r:embed="rId8"/>
          <a:stretch>
            <a:fillRect/>
          </a:stretch>
        </p:blipFill>
        <p:spPr>
          <a:xfrm>
            <a:off x="579763" y="898970"/>
            <a:ext cx="6022205" cy="4843462"/>
          </a:xfrm>
          <a:prstGeom prst="rect">
            <a:avLst/>
          </a:prstGeom>
        </p:spPr>
      </p:pic>
      <p:sp>
        <p:nvSpPr>
          <p:cNvPr id="12" name="Title 2"/>
          <p:cNvSpPr>
            <a:spLocks noGrp="1"/>
          </p:cNvSpPr>
          <p:nvPr>
            <p:ph type="title"/>
          </p:nvPr>
        </p:nvSpPr>
        <p:spPr>
          <a:xfrm>
            <a:off x="336000" y="212547"/>
            <a:ext cx="11520000" cy="370101"/>
          </a:xfrm>
        </p:spPr>
        <p:txBody>
          <a:bodyPr vert="horz"/>
          <a:lstStyle/>
          <a:p>
            <a:r>
              <a:rPr lang="en-US" dirty="0" err="1"/>
              <a:t>Documenti</a:t>
            </a:r>
            <a:r>
              <a:rPr lang="en-US" dirty="0"/>
              <a:t> </a:t>
            </a:r>
            <a:r>
              <a:rPr lang="en-US" dirty="0" err="1" smtClean="0"/>
              <a:t>richiesti</a:t>
            </a:r>
            <a:r>
              <a:rPr lang="en-US" dirty="0" smtClean="0"/>
              <a:t>- </a:t>
            </a:r>
            <a:r>
              <a:rPr lang="it-IT" b="0" dirty="0" err="1">
                <a:solidFill>
                  <a:srgbClr val="C00000"/>
                </a:solidFill>
              </a:rPr>
              <a:t>Requested</a:t>
            </a:r>
            <a:r>
              <a:rPr lang="it-IT" b="0" dirty="0">
                <a:solidFill>
                  <a:srgbClr val="C00000"/>
                </a:solidFill>
              </a:rPr>
              <a:t> </a:t>
            </a:r>
            <a:r>
              <a:rPr lang="it-IT" b="0" dirty="0" err="1">
                <a:solidFill>
                  <a:srgbClr val="C00000"/>
                </a:solidFill>
              </a:rPr>
              <a:t>documents</a:t>
            </a:r>
            <a:endParaRPr lang="en-US" dirty="0"/>
          </a:p>
        </p:txBody>
      </p:sp>
      <p:sp>
        <p:nvSpPr>
          <p:cNvPr id="17" name="Titolo 1">
            <a:extLst>
              <a:ext uri="{FF2B5EF4-FFF2-40B4-BE49-F238E27FC236}">
                <a16:creationId xmlns:a16="http://schemas.microsoft.com/office/drawing/2014/main" id="{B5EF31E7-88F4-5A58-1FC2-6DA65A04F897}"/>
              </a:ext>
            </a:extLst>
          </p:cNvPr>
          <p:cNvSpPr txBox="1">
            <a:spLocks/>
          </p:cNvSpPr>
          <p:nvPr/>
        </p:nvSpPr>
        <p:spPr>
          <a:xfrm>
            <a:off x="7423384" y="1034837"/>
            <a:ext cx="3540271" cy="243759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kumimoji="0" lang="de-DE" sz="2600" b="1" i="0" u="none" strike="noStrike" kern="1200" cap="none" spc="0" normalizeH="0" baseline="0" noProof="0" dirty="0" err="1" smtClean="0">
                <a:ln>
                  <a:noFill/>
                </a:ln>
                <a:solidFill>
                  <a:schemeClr val="tx1"/>
                </a:solidFill>
                <a:effectLst/>
                <a:uLnTx/>
                <a:uFillTx/>
                <a:latin typeface="+mj-lt"/>
                <a:ea typeface="+mn-ea"/>
                <a:cs typeface="Cairo SemiBold" pitchFamily="2" charset="-78"/>
              </a:defRPr>
            </a:lvl1pPr>
          </a:lstStyle>
          <a:p>
            <a:pPr marL="285750" indent="-285750">
              <a:buFont typeface="Arial" panose="020B0604020202020204" pitchFamily="34" charset="0"/>
              <a:buChar char="•"/>
            </a:pPr>
            <a:endParaRPr lang="it-IT" sz="1600" b="0" dirty="0">
              <a:solidFill>
                <a:srgbClr val="FF0000"/>
              </a:solidFill>
            </a:endParaRPr>
          </a:p>
          <a:p>
            <a:pPr marL="285750" indent="-285750">
              <a:buFont typeface="Arial" panose="020B0604020202020204" pitchFamily="34" charset="0"/>
              <a:buChar char="•"/>
            </a:pPr>
            <a:r>
              <a:rPr lang="it-IT" sz="1600" dirty="0"/>
              <a:t>Per comodità e per avere una visione complessiva delle attività da svolgere la sezione «pannello di riepilogo» mette in evidenza cosa è stato fatto e cosa resta da fare </a:t>
            </a:r>
          </a:p>
          <a:p>
            <a:pPr marL="285750" indent="-285750">
              <a:buFont typeface="Arial" panose="020B0604020202020204" pitchFamily="34" charset="0"/>
              <a:buChar char="•"/>
            </a:pPr>
            <a:r>
              <a:rPr lang="en-US" sz="1600" dirty="0" err="1">
                <a:solidFill>
                  <a:srgbClr val="C00000"/>
                </a:solidFill>
              </a:rPr>
              <a:t>For convenience and to have an overall view of the activities to be carried out, the "summary panel" section highlights what has been done and what remains to be done</a:t>
            </a:r>
            <a:endParaRPr lang="it-IT" sz="1600" dirty="0">
              <a:solidFill>
                <a:srgbClr val="C00000"/>
              </a:solidFill>
            </a:endParaRPr>
          </a:p>
        </p:txBody>
      </p:sp>
      <p:sp>
        <p:nvSpPr>
          <p:cNvPr id="6" name="Rettangolo 5">
            <a:extLst>
              <a:ext uri="{FF2B5EF4-FFF2-40B4-BE49-F238E27FC236}">
                <a16:creationId xmlns:a16="http://schemas.microsoft.com/office/drawing/2014/main" id="{F54F0E57-079F-CD68-88CE-822492E7DDFD}"/>
              </a:ext>
            </a:extLst>
          </p:cNvPr>
          <p:cNvSpPr/>
          <p:nvPr/>
        </p:nvSpPr>
        <p:spPr>
          <a:xfrm>
            <a:off x="2240280" y="1214103"/>
            <a:ext cx="585216" cy="523257"/>
          </a:xfrm>
          <a:prstGeom prst="rect">
            <a:avLst/>
          </a:prstGeom>
          <a:solidFill>
            <a:schemeClr val="accent1">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custDataLst>
      <p:tags r:id="rId2"/>
    </p:custDataLst>
    <p:extLst>
      <p:ext uri="{BB962C8B-B14F-4D97-AF65-F5344CB8AC3E}">
        <p14:creationId xmlns:p14="http://schemas.microsoft.com/office/powerpoint/2010/main" val="108395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22CA93E-5D10-F154-C3DF-2977AE63011C}"/>
              </a:ext>
            </a:extLst>
          </p:cNvPr>
          <p:cNvGraphicFramePr>
            <a:graphicFrameLocks noChangeAspect="1"/>
          </p:cNvGraphicFramePr>
          <p:nvPr>
            <p:custDataLst>
              <p:tags r:id="rId2"/>
            </p:custDataLst>
            <p:extLst>
              <p:ext uri="{D42A27DB-BD31-4B8C-83A1-F6EECF244321}">
                <p14:modId xmlns:p14="http://schemas.microsoft.com/office/powerpoint/2010/main" val="2927659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3" name="Diapositiva think-cell" r:id="rId4" imgW="359" imgH="360" progId="TCLayout.ActiveDocument.1">
                  <p:embed/>
                </p:oleObj>
              </mc:Choice>
              <mc:Fallback>
                <p:oleObj name="Diapositiva think-cell" r:id="rId4" imgW="359" imgH="360" progId="TCLayout.ActiveDocument.1">
                  <p:embed/>
                  <p:pic>
                    <p:nvPicPr>
                      <p:cNvPr id="5" name="think-cell data - do not delete" hidden="1">
                        <a:extLst>
                          <a:ext uri="{FF2B5EF4-FFF2-40B4-BE49-F238E27FC236}">
                            <a16:creationId xmlns:a16="http://schemas.microsoft.com/office/drawing/2014/main" id="{522CA93E-5D10-F154-C3DF-2977AE6301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2020388-DB8B-6101-BE6B-619E87072AF9}"/>
              </a:ext>
            </a:extLst>
          </p:cNvPr>
          <p:cNvSpPr>
            <a:spLocks noGrp="1"/>
          </p:cNvSpPr>
          <p:nvPr>
            <p:ph type="title"/>
          </p:nvPr>
        </p:nvSpPr>
        <p:spPr>
          <a:xfrm>
            <a:off x="69011" y="1664803"/>
            <a:ext cx="6012612" cy="2094397"/>
          </a:xfrm>
        </p:spPr>
        <p:txBody>
          <a:bodyPr vert="horz"/>
          <a:lstStyle/>
          <a:p>
            <a:r>
              <a:rPr lang="en-US" dirty="0" err="1"/>
              <a:t>Portale</a:t>
            </a:r>
            <a:r>
              <a:rPr lang="en-US" dirty="0"/>
              <a:t> </a:t>
            </a:r>
            <a:r>
              <a:rPr lang="en-US" dirty="0" err="1" smtClean="0"/>
              <a:t>fornitori</a:t>
            </a:r>
            <a:r>
              <a:rPr lang="en-US" dirty="0" smtClean="0"/>
              <a:t>-</a:t>
            </a:r>
            <a:r>
              <a:rPr lang="it-IT" b="0" dirty="0"/>
              <a:t>Supplier </a:t>
            </a:r>
            <a:r>
              <a:rPr lang="it-IT" b="0" dirty="0" err="1"/>
              <a:t>portal</a:t>
            </a:r>
            <a:r>
              <a:rPr lang="en-US" dirty="0" smtClean="0"/>
              <a:t/>
            </a:r>
            <a:br>
              <a:rPr lang="en-US" dirty="0" smtClean="0"/>
            </a:br>
            <a:r>
              <a:rPr lang="en-US" dirty="0"/>
              <a:t/>
            </a:r>
            <a:br>
              <a:rPr lang="en-US" dirty="0"/>
            </a:br>
            <a:endParaRPr lang="en-US" dirty="0"/>
          </a:p>
        </p:txBody>
      </p:sp>
      <p:sp>
        <p:nvSpPr>
          <p:cNvPr id="3" name="Text Placeholder 2">
            <a:extLst>
              <a:ext uri="{FF2B5EF4-FFF2-40B4-BE49-F238E27FC236}">
                <a16:creationId xmlns:a16="http://schemas.microsoft.com/office/drawing/2014/main" id="{89633295-E59C-B67A-5AB5-9EC46237F7F9}"/>
              </a:ext>
            </a:extLst>
          </p:cNvPr>
          <p:cNvSpPr>
            <a:spLocks noGrp="1"/>
          </p:cNvSpPr>
          <p:nvPr>
            <p:ph type="body" sz="quarter" idx="10"/>
          </p:nvPr>
        </p:nvSpPr>
        <p:spPr/>
        <p:txBody>
          <a:bodyPr/>
          <a:lstStyle/>
          <a:p>
            <a:r>
              <a:rPr lang="en-US" sz="2800" dirty="0" err="1"/>
              <a:t>Buon</a:t>
            </a:r>
            <a:r>
              <a:rPr lang="en-US" sz="2800" dirty="0"/>
              <a:t> </a:t>
            </a:r>
            <a:r>
              <a:rPr lang="en-US" sz="2800" dirty="0" err="1" smtClean="0"/>
              <a:t>lavoro</a:t>
            </a:r>
            <a:r>
              <a:rPr lang="en-US" sz="2800" dirty="0" smtClean="0"/>
              <a:t> - </a:t>
            </a:r>
            <a:r>
              <a:rPr lang="it-IT" dirty="0" err="1"/>
              <a:t>Well</a:t>
            </a:r>
            <a:r>
              <a:rPr lang="it-IT" dirty="0"/>
              <a:t> </a:t>
            </a:r>
            <a:r>
              <a:rPr lang="it-IT" dirty="0" err="1"/>
              <a:t>done</a:t>
            </a:r>
            <a:endParaRPr lang="en-US" sz="2800" dirty="0"/>
          </a:p>
          <a:p>
            <a:endParaRPr lang="en-US" dirty="0"/>
          </a:p>
        </p:txBody>
      </p:sp>
    </p:spTree>
    <p:extLst>
      <p:ext uri="{BB962C8B-B14F-4D97-AF65-F5344CB8AC3E}">
        <p14:creationId xmlns:p14="http://schemas.microsoft.com/office/powerpoint/2010/main" val="40474374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LANGUAGE_ID" val="1033"/>
  <p:tag name="EE4P_STYLE_ID" val="2784fcff-1003-48ec-acc0-d681de5a25a5"/>
  <p:tag name="THINKCELLPRESENTATIONDONOTDELETE" val="&lt;?xml version=&quot;1.0&quot; encoding=&quot;UTF-16&quot; standalone=&quot;yes&quot;?&gt;&lt;root reqver=&quot;27037&quot;&gt;&lt;version val=&quot;3310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EE4P_STRETC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EE4P_STRETC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EE4P_STRETC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STRETC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EE4P_STRETC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EE4P_STRETCH"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EE4P_STRETCH" val="1"/>
</p:tagLst>
</file>

<file path=ppt/theme/theme1.xml><?xml version="1.0" encoding="utf-8"?>
<a:theme xmlns:a="http://schemas.openxmlformats.org/drawingml/2006/main" name="Berco">
  <a:themeElements>
    <a:clrScheme name="Custom 1">
      <a:dk1>
        <a:srgbClr val="000000"/>
      </a:dk1>
      <a:lt1>
        <a:srgbClr val="FFFFFF"/>
      </a:lt1>
      <a:dk2>
        <a:srgbClr val="0078DC"/>
      </a:dk2>
      <a:lt2>
        <a:srgbClr val="FFFFFF"/>
      </a:lt2>
      <a:accent1>
        <a:srgbClr val="D0103A"/>
      </a:accent1>
      <a:accent2>
        <a:srgbClr val="000000"/>
      </a:accent2>
      <a:accent3>
        <a:srgbClr val="E0E1DD"/>
      </a:accent3>
      <a:accent4>
        <a:srgbClr val="C3C8C8"/>
      </a:accent4>
      <a:accent5>
        <a:srgbClr val="818A8F"/>
      </a:accent5>
      <a:accent6>
        <a:srgbClr val="5E6A71"/>
      </a:accent6>
      <a:hlink>
        <a:srgbClr val="E4003B"/>
      </a:hlink>
      <a:folHlink>
        <a:srgbClr val="5E6A71"/>
      </a:folHlink>
    </a:clrScheme>
    <a:fontScheme name="Custom 26">
      <a:majorFont>
        <a:latin typeface="Cairo SemiBold"/>
        <a:ea typeface=""/>
        <a:cs typeface=""/>
      </a:majorFont>
      <a:minorFont>
        <a:latin typeface="Cai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3573</TotalTime>
  <Words>601</Words>
  <Application>Microsoft Office PowerPoint</Application>
  <PresentationFormat>Widescreen</PresentationFormat>
  <Paragraphs>48</Paragraphs>
  <Slides>9</Slides>
  <Notes>7</Notes>
  <HiddenSlides>0</HiddenSlides>
  <MMClips>0</MMClips>
  <ScaleCrop>false</ScaleCrop>
  <HeadingPairs>
    <vt:vector size="8" baseType="variant">
      <vt:variant>
        <vt:lpstr>Caratteri utilizzati</vt:lpstr>
      </vt:variant>
      <vt:variant>
        <vt:i4>6</vt:i4>
      </vt:variant>
      <vt:variant>
        <vt:lpstr>Tema</vt:lpstr>
      </vt:variant>
      <vt:variant>
        <vt:i4>2</vt:i4>
      </vt:variant>
      <vt:variant>
        <vt:lpstr>Server OLE incorporati</vt:lpstr>
      </vt:variant>
      <vt:variant>
        <vt:i4>1</vt:i4>
      </vt:variant>
      <vt:variant>
        <vt:lpstr>Titoli diapositive</vt:lpstr>
      </vt:variant>
      <vt:variant>
        <vt:i4>9</vt:i4>
      </vt:variant>
    </vt:vector>
  </HeadingPairs>
  <TitlesOfParts>
    <vt:vector size="18" baseType="lpstr">
      <vt:lpstr>Cairo</vt:lpstr>
      <vt:lpstr>Cairo SemiBold</vt:lpstr>
      <vt:lpstr>TKTypeMedium</vt:lpstr>
      <vt:lpstr>Arial</vt:lpstr>
      <vt:lpstr>Calibri Light</vt:lpstr>
      <vt:lpstr>Calibri</vt:lpstr>
      <vt:lpstr>Berco</vt:lpstr>
      <vt:lpstr>Personalizza struttura</vt:lpstr>
      <vt:lpstr>Diapositiva think-cell</vt:lpstr>
      <vt:lpstr>Portale fornitori-Supplier portal  </vt:lpstr>
      <vt:lpstr>Portale fornitori - Supplier Portal</vt:lpstr>
      <vt:lpstr>Credenziali di accesso - Login credentials</vt:lpstr>
      <vt:lpstr>Pannello di controllo - Control panel</vt:lpstr>
      <vt:lpstr>Anagrafica fornitore - Supplier details     </vt:lpstr>
      <vt:lpstr>Documenti inviati - Documents sent</vt:lpstr>
      <vt:lpstr>Documenti richiesti - Requested documents</vt:lpstr>
      <vt:lpstr>Documenti richiesti- Requested documents</vt:lpstr>
      <vt:lpstr>Portale fornitori-Supplier portal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Vogd, Benedikt</dc:creator>
  <cp:lastModifiedBy>Nicola Parmeggiani</cp:lastModifiedBy>
  <cp:revision>307</cp:revision>
  <cp:lastPrinted>1999-12-31T23:00:00Z</cp:lastPrinted>
  <dcterms:created xsi:type="dcterms:W3CDTF">2023-09-01T15:59:57Z</dcterms:created>
  <dcterms:modified xsi:type="dcterms:W3CDTF">2024-03-26T08:52:16Z</dcterms:modified>
</cp:coreProperties>
</file>